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79" r:id="rId3"/>
    <p:sldId id="311" r:id="rId4"/>
    <p:sldId id="312" r:id="rId5"/>
    <p:sldId id="315" r:id="rId6"/>
    <p:sldId id="314" r:id="rId7"/>
    <p:sldId id="316" r:id="rId8"/>
    <p:sldId id="288" r:id="rId9"/>
    <p:sldId id="293" r:id="rId10"/>
    <p:sldId id="295" r:id="rId11"/>
    <p:sldId id="290" r:id="rId12"/>
    <p:sldId id="291" r:id="rId13"/>
    <p:sldId id="296" r:id="rId14"/>
    <p:sldId id="297" r:id="rId15"/>
    <p:sldId id="298" r:id="rId16"/>
    <p:sldId id="303" r:id="rId17"/>
    <p:sldId id="304" r:id="rId18"/>
    <p:sldId id="305" r:id="rId19"/>
    <p:sldId id="306" r:id="rId20"/>
    <p:sldId id="302" r:id="rId21"/>
    <p:sldId id="320" r:id="rId22"/>
    <p:sldId id="317" r:id="rId23"/>
    <p:sldId id="318" r:id="rId24"/>
    <p:sldId id="319" r:id="rId25"/>
    <p:sldId id="310" r:id="rId26"/>
    <p:sldId id="321" r:id="rId27"/>
    <p:sldId id="325" r:id="rId28"/>
    <p:sldId id="326" r:id="rId29"/>
    <p:sldId id="323" r:id="rId30"/>
    <p:sldId id="327" r:id="rId31"/>
    <p:sldId id="328" r:id="rId32"/>
    <p:sldId id="329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07" r:id="rId43"/>
    <p:sldId id="340" r:id="rId44"/>
    <p:sldId id="308" r:id="rId45"/>
    <p:sldId id="341" r:id="rId46"/>
    <p:sldId id="309" r:id="rId47"/>
    <p:sldId id="342" r:id="rId48"/>
    <p:sldId id="339" r:id="rId49"/>
    <p:sldId id="343" r:id="rId50"/>
    <p:sldId id="344" r:id="rId51"/>
    <p:sldId id="345" r:id="rId52"/>
    <p:sldId id="346" r:id="rId53"/>
    <p:sldId id="347" r:id="rId54"/>
    <p:sldId id="348" r:id="rId55"/>
    <p:sldId id="349" r:id="rId56"/>
  </p:sldIdLst>
  <p:sldSz cx="12192000" cy="6858000"/>
  <p:notesSz cx="6858000" cy="9144000"/>
  <p:embeddedFontLst>
    <p:embeddedFont>
      <p:font typeface="Noto Sans TC" panose="020B0500000000000000" pitchFamily="34" charset="-120"/>
      <p:regular r:id="rId57"/>
      <p:bold r:id="rId58"/>
    </p:embeddedFont>
    <p:embeddedFont>
      <p:font typeface="Android Euclid" panose="020B0804000000000000" pitchFamily="34" charset="0"/>
      <p:bold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alibri Light" panose="020F0302020204030204" pitchFamily="34" charset="0"/>
      <p:regular r:id="rId64"/>
      <p:italic r:id="rId65"/>
    </p:embeddedFont>
    <p:embeddedFont>
      <p:font typeface="Cambria Math" panose="02040503050406030204" pitchFamily="18" charset="0"/>
      <p:regular r:id="rId66"/>
    </p:embeddedFont>
    <p:embeddedFont>
      <p:font typeface="Consolas" panose="020B0609020204030204" pitchFamily="49" charset="0"/>
      <p:regular r:id="rId67"/>
      <p:bold r:id="rId68"/>
      <p:italic r:id="rId69"/>
      <p:boldItalic r:id="rId7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6F74196-D5B6-4902-B9C7-BFBD2A92F9E7}">
          <p14:sldIdLst>
            <p14:sldId id="256"/>
          </p14:sldIdLst>
        </p14:section>
        <p14:section name="複習" id="{743C236A-FA53-4F8F-ABA3-EF61397296B0}">
          <p14:sldIdLst>
            <p14:sldId id="279"/>
            <p14:sldId id="311"/>
            <p14:sldId id="312"/>
            <p14:sldId id="315"/>
            <p14:sldId id="314"/>
            <p14:sldId id="316"/>
          </p14:sldIdLst>
        </p14:section>
        <p14:section name="基本資料型態" id="{FDCECE84-CBD9-4E30-B60E-4EB6809580F2}">
          <p14:sldIdLst>
            <p14:sldId id="288"/>
            <p14:sldId id="293"/>
            <p14:sldId id="295"/>
            <p14:sldId id="290"/>
            <p14:sldId id="291"/>
            <p14:sldId id="296"/>
            <p14:sldId id="297"/>
            <p14:sldId id="298"/>
          </p14:sldIdLst>
        </p14:section>
        <p14:section name="基本數學運算" id="{2BF7AC2F-B72E-4320-8BD6-7208EDD1C007}">
          <p14:sldIdLst>
            <p14:sldId id="303"/>
            <p14:sldId id="304"/>
            <p14:sldId id="305"/>
            <p14:sldId id="306"/>
            <p14:sldId id="302"/>
            <p14:sldId id="320"/>
            <p14:sldId id="317"/>
            <p14:sldId id="318"/>
            <p14:sldId id="319"/>
          </p14:sldIdLst>
        </p14:section>
        <p14:section name="比較運算子" id="{2547FD7D-F9C7-49BE-A41F-9D3D5D5402F3}">
          <p14:sldIdLst>
            <p14:sldId id="310"/>
          </p14:sldIdLst>
        </p14:section>
        <p14:section name="流程控制" id="{50297DFF-A5EE-4C3F-B546-E05B1CAF533A}">
          <p14:sldIdLst>
            <p14:sldId id="321"/>
            <p14:sldId id="325"/>
            <p14:sldId id="326"/>
            <p14:sldId id="323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</p14:sldIdLst>
        </p14:section>
        <p14:section name="邏輯運算子" id="{9EF8EE1F-766E-4251-9139-22A5D2B9865F}">
          <p14:sldIdLst>
            <p14:sldId id="307"/>
            <p14:sldId id="340"/>
            <p14:sldId id="308"/>
            <p14:sldId id="341"/>
            <p14:sldId id="309"/>
            <p14:sldId id="342"/>
            <p14:sldId id="339"/>
            <p14:sldId id="343"/>
          </p14:sldIdLst>
        </p14:section>
        <p14:section name="switch case" id="{8616C261-32FD-4BC7-8F06-67957A440EBE}">
          <p14:sldIdLst>
            <p14:sldId id="344"/>
            <p14:sldId id="345"/>
            <p14:sldId id="346"/>
            <p14:sldId id="347"/>
            <p14:sldId id="348"/>
            <p14:sldId id="34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0"/>
    <a:srgbClr val="0000FF"/>
    <a:srgbClr val="0099FF"/>
    <a:srgbClr val="00A000"/>
    <a:srgbClr val="F000F0"/>
    <a:srgbClr val="E0A000"/>
    <a:srgbClr val="8E908C"/>
    <a:srgbClr val="728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9663C9-F1E0-45D6-8E92-54A028E7FE03}" v="193" dt="2022-09-29T19:41:07.6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>
        <p:scale>
          <a:sx n="66" d="100"/>
          <a:sy n="66" d="100"/>
        </p:scale>
        <p:origin x="1604" y="7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8.fntdata"/><Relationship Id="rId69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font" Target="fonts/font14.fntdata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microsoft.com/office/2015/10/relationships/revisionInfo" Target="revisionInfo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E3013627-7931-4836-A781-AF714CFAC29F}"/>
    <pc:docChg chg="undo redo custSel addSld delSld modSld sldOrd modMainMaster addSection delSection modSection">
      <pc:chgData name="用 共" userId="674416862f0b68f3" providerId="LiveId" clId="{E3013627-7931-4836-A781-AF714CFAC29F}" dt="2022-09-22T20:06:40.795" v="10493" actId="108"/>
      <pc:docMkLst>
        <pc:docMk/>
      </pc:docMkLst>
      <pc:sldChg chg="addSp delSp modSp mod modTransition">
        <pc:chgData name="用 共" userId="674416862f0b68f3" providerId="LiveId" clId="{E3013627-7931-4836-A781-AF714CFAC29F}" dt="2022-09-22T19:20:37.934" v="9348"/>
        <pc:sldMkLst>
          <pc:docMk/>
          <pc:sldMk cId="1497024218" sldId="256"/>
        </pc:sldMkLst>
        <pc:spChg chg="mod">
          <ac:chgData name="用 共" userId="674416862f0b68f3" providerId="LiveId" clId="{E3013627-7931-4836-A781-AF714CFAC29F}" dt="2022-09-22T15:24:17.722" v="5965" actId="2711"/>
          <ac:spMkLst>
            <pc:docMk/>
            <pc:sldMk cId="1497024218" sldId="256"/>
            <ac:spMk id="2" creationId="{240B0C23-AB70-B2E6-7305-505D7412B475}"/>
          </ac:spMkLst>
        </pc:spChg>
        <pc:spChg chg="mod">
          <ac:chgData name="用 共" userId="674416862f0b68f3" providerId="LiveId" clId="{E3013627-7931-4836-A781-AF714CFAC29F}" dt="2022-09-21T20:00:49.145" v="4496" actId="1036"/>
          <ac:spMkLst>
            <pc:docMk/>
            <pc:sldMk cId="1497024218" sldId="256"/>
            <ac:spMk id="3" creationId="{6911C8D1-7028-173D-F95F-DEE8B03091AD}"/>
          </ac:spMkLst>
        </pc:spChg>
        <pc:spChg chg="add del mod">
          <ac:chgData name="用 共" userId="674416862f0b68f3" providerId="LiveId" clId="{E3013627-7931-4836-A781-AF714CFAC29F}" dt="2022-09-22T18:44:02.110" v="9084" actId="478"/>
          <ac:spMkLst>
            <pc:docMk/>
            <pc:sldMk cId="1497024218" sldId="256"/>
            <ac:spMk id="4" creationId="{4412EAC9-366E-DCA6-43FA-E71697356665}"/>
          </ac:spMkLst>
        </pc:spChg>
        <pc:spChg chg="add del mod">
          <ac:chgData name="用 共" userId="674416862f0b68f3" providerId="LiveId" clId="{E3013627-7931-4836-A781-AF714CFAC29F}" dt="2022-09-22T18:44:03.164" v="9085" actId="478"/>
          <ac:spMkLst>
            <pc:docMk/>
            <pc:sldMk cId="1497024218" sldId="256"/>
            <ac:spMk id="5" creationId="{6BDF5215-A236-C2AF-E206-161347C9F5A7}"/>
          </ac:spMkLst>
        </pc:spChg>
        <pc:spChg chg="add del mod ord">
          <ac:chgData name="用 共" userId="674416862f0b68f3" providerId="LiveId" clId="{E3013627-7931-4836-A781-AF714CFAC29F}" dt="2022-09-22T19:11:43.532" v="9263" actId="207"/>
          <ac:spMkLst>
            <pc:docMk/>
            <pc:sldMk cId="1497024218" sldId="256"/>
            <ac:spMk id="6" creationId="{2494F863-AACA-B228-6F91-C8FA66F6FB06}"/>
          </ac:spMkLst>
        </pc:spChg>
        <pc:spChg chg="add del mod">
          <ac:chgData name="用 共" userId="674416862f0b68f3" providerId="LiveId" clId="{E3013627-7931-4836-A781-AF714CFAC29F}" dt="2022-09-22T18:52:15.126" v="9201" actId="478"/>
          <ac:spMkLst>
            <pc:docMk/>
            <pc:sldMk cId="1497024218" sldId="256"/>
            <ac:spMk id="12" creationId="{0E550F6B-9528-2CC0-F57B-E1E0EE26039B}"/>
          </ac:spMkLst>
        </pc:spChg>
        <pc:picChg chg="add mod">
          <ac:chgData name="用 共" userId="674416862f0b68f3" providerId="LiveId" clId="{E3013627-7931-4836-A781-AF714CFAC29F}" dt="2022-09-22T15:24:42.639" v="5967" actId="1076"/>
          <ac:picMkLst>
            <pc:docMk/>
            <pc:sldMk cId="1497024218" sldId="256"/>
            <ac:picMk id="7" creationId="{71B3BDBD-DBCD-E6A0-9454-B793CEF94A98}"/>
          </ac:picMkLst>
        </pc:picChg>
        <pc:picChg chg="add del mod">
          <ac:chgData name="用 共" userId="674416862f0b68f3" providerId="LiveId" clId="{E3013627-7931-4836-A781-AF714CFAC29F}" dt="2022-09-22T18:44:38.381" v="9092" actId="478"/>
          <ac:picMkLst>
            <pc:docMk/>
            <pc:sldMk cId="1497024218" sldId="256"/>
            <ac:picMk id="9" creationId="{0628313D-6473-B441-5B36-566D6671E5E5}"/>
          </ac:picMkLst>
        </pc:picChg>
        <pc:picChg chg="add mod ord">
          <ac:chgData name="用 共" userId="674416862f0b68f3" providerId="LiveId" clId="{E3013627-7931-4836-A781-AF714CFAC29F}" dt="2022-09-22T18:52:53.053" v="9203" actId="1076"/>
          <ac:picMkLst>
            <pc:docMk/>
            <pc:sldMk cId="1497024218" sldId="256"/>
            <ac:picMk id="11" creationId="{F81D718E-D5F1-4344-9FF3-F426B650A38B}"/>
          </ac:picMkLst>
        </pc:picChg>
        <pc:picChg chg="add del mod">
          <ac:chgData name="用 共" userId="674416862f0b68f3" providerId="LiveId" clId="{E3013627-7931-4836-A781-AF714CFAC29F}" dt="2022-09-21T19:59:07.489" v="4449"/>
          <ac:picMkLst>
            <pc:docMk/>
            <pc:sldMk cId="1497024218" sldId="256"/>
            <ac:picMk id="2050" creationId="{CF7B8D0D-AADC-A8F7-3DE3-43FB38CF1606}"/>
          </ac:picMkLst>
        </pc:picChg>
        <pc:picChg chg="add mod">
          <ac:chgData name="用 共" userId="674416862f0b68f3" providerId="LiveId" clId="{E3013627-7931-4836-A781-AF714CFAC29F}" dt="2022-09-22T15:24:51.753" v="5968" actId="1076"/>
          <ac:picMkLst>
            <pc:docMk/>
            <pc:sldMk cId="1497024218" sldId="256"/>
            <ac:picMk id="2052" creationId="{3BEE9FC7-0FE7-7E0F-5FDF-89F0005505A4}"/>
          </ac:picMkLst>
        </pc:picChg>
      </pc:sldChg>
      <pc:sldChg chg="addSp modSp new mod ord modTransition">
        <pc:chgData name="用 共" userId="674416862f0b68f3" providerId="LiveId" clId="{E3013627-7931-4836-A781-AF714CFAC29F}" dt="2022-09-22T19:21:02.088" v="9349" actId="2710"/>
        <pc:sldMkLst>
          <pc:docMk/>
          <pc:sldMk cId="1004397059" sldId="257"/>
        </pc:sldMkLst>
        <pc:spChg chg="mod">
          <ac:chgData name="用 共" userId="674416862f0b68f3" providerId="LiveId" clId="{E3013627-7931-4836-A781-AF714CFAC29F}" dt="2022-09-22T19:19:45.483" v="9335" actId="207"/>
          <ac:spMkLst>
            <pc:docMk/>
            <pc:sldMk cId="1004397059" sldId="25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21:02.088" v="9349" actId="2710"/>
          <ac:spMkLst>
            <pc:docMk/>
            <pc:sldMk cId="1004397059" sldId="257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9:49.877" v="9339" actId="14100"/>
          <ac:spMkLst>
            <pc:docMk/>
            <pc:sldMk cId="1004397059" sldId="257"/>
            <ac:spMk id="4" creationId="{80A93BAB-A5FB-2EE7-7C57-8213FD456906}"/>
          </ac:spMkLst>
        </pc:spChg>
        <pc:picChg chg="add mod ord">
          <ac:chgData name="用 共" userId="674416862f0b68f3" providerId="LiveId" clId="{E3013627-7931-4836-A781-AF714CFAC29F}" dt="2022-09-22T19:19:43.399" v="9334" actId="13244"/>
          <ac:picMkLst>
            <pc:docMk/>
            <pc:sldMk cId="1004397059" sldId="257"/>
            <ac:picMk id="5" creationId="{ED68B748-A17E-1949-F378-B48F724A32EF}"/>
          </ac:picMkLst>
        </pc:pic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1644941589" sldId="258"/>
        </pc:sldMkLst>
        <pc:spChg chg="mod">
          <ac:chgData name="用 共" userId="674416862f0b68f3" providerId="LiveId" clId="{E3013627-7931-4836-A781-AF714CFAC29F}" dt="2022-09-22T19:20:00.210" v="9342" actId="207"/>
          <ac:spMkLst>
            <pc:docMk/>
            <pc:sldMk cId="1644941589" sldId="25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19:55.915" v="3663" actId="12"/>
          <ac:spMkLst>
            <pc:docMk/>
            <pc:sldMk cId="1644941589" sldId="258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0:03.700" v="9344" actId="14100"/>
          <ac:spMkLst>
            <pc:docMk/>
            <pc:sldMk cId="1644941589" sldId="258"/>
            <ac:spMk id="4" creationId="{484912E3-0498-0578-DE31-7460E431A6FC}"/>
          </ac:spMkLst>
        </pc:spChg>
        <pc:spChg chg="add mod">
          <ac:chgData name="用 共" userId="674416862f0b68f3" providerId="LiveId" clId="{E3013627-7931-4836-A781-AF714CFAC29F}" dt="2022-09-19T18:29:57.412" v="198" actId="1076"/>
          <ac:spMkLst>
            <pc:docMk/>
            <pc:sldMk cId="1644941589" sldId="258"/>
            <ac:spMk id="7" creationId="{0169FFF5-9D35-DF1B-2C9F-8335BAB6A117}"/>
          </ac:spMkLst>
        </pc:spChg>
        <pc:picChg chg="add mod">
          <ac:chgData name="用 共" userId="674416862f0b68f3" providerId="LiveId" clId="{E3013627-7931-4836-A781-AF714CFAC29F}" dt="2022-09-19T18:26:50.483" v="188" actId="1076"/>
          <ac:picMkLst>
            <pc:docMk/>
            <pc:sldMk cId="1644941589" sldId="258"/>
            <ac:picMk id="5" creationId="{3DC8BBED-78D1-D1DD-3B1C-EDD19BD4FD9F}"/>
          </ac:picMkLst>
        </pc:picChg>
        <pc:picChg chg="add mod ord">
          <ac:chgData name="用 共" userId="674416862f0b68f3" providerId="LiveId" clId="{E3013627-7931-4836-A781-AF714CFAC29F}" dt="2022-09-22T19:19:58.827" v="9341" actId="13244"/>
          <ac:picMkLst>
            <pc:docMk/>
            <pc:sldMk cId="1644941589" sldId="258"/>
            <ac:picMk id="6" creationId="{6823E0CB-214B-D17B-32C3-F30E54635E79}"/>
          </ac:picMkLst>
        </pc:picChg>
      </pc:sldChg>
      <pc:sldChg chg="modSp add del mod">
        <pc:chgData name="用 共" userId="674416862f0b68f3" providerId="LiveId" clId="{E3013627-7931-4836-A781-AF714CFAC29F}" dt="2022-09-19T18:20:05.689" v="118" actId="47"/>
        <pc:sldMkLst>
          <pc:docMk/>
          <pc:sldMk cId="3902354856" sldId="258"/>
        </pc:sldMkLst>
        <pc:spChg chg="mod">
          <ac:chgData name="用 共" userId="674416862f0b68f3" providerId="LiveId" clId="{E3013627-7931-4836-A781-AF714CFAC29F}" dt="2022-09-19T18:19:48.288" v="105" actId="6549"/>
          <ac:spMkLst>
            <pc:docMk/>
            <pc:sldMk cId="3902354856" sldId="258"/>
            <ac:spMk id="2" creationId="{7CABDABE-72FF-D298-A336-6701400B2F20}"/>
          </ac:spMkLst>
        </pc:spChg>
      </pc:sldChg>
      <pc:sldChg chg="delSp modSp add del mod ord">
        <pc:chgData name="用 共" userId="674416862f0b68f3" providerId="LiveId" clId="{E3013627-7931-4836-A781-AF714CFAC29F}" dt="2022-09-21T19:19:21.834" v="3662" actId="47"/>
        <pc:sldMkLst>
          <pc:docMk/>
          <pc:sldMk cId="3426502166" sldId="259"/>
        </pc:sldMkLst>
        <pc:spChg chg="mod">
          <ac:chgData name="用 共" userId="674416862f0b68f3" providerId="LiveId" clId="{E3013627-7931-4836-A781-AF714CFAC29F}" dt="2022-09-19T18:37:09.047" v="433" actId="14100"/>
          <ac:spMkLst>
            <pc:docMk/>
            <pc:sldMk cId="3426502166" sldId="259"/>
            <ac:spMk id="3" creationId="{5C715FBA-8FF3-AA6D-0B29-F1AF0935AAD5}"/>
          </ac:spMkLst>
        </pc:spChg>
        <pc:spChg chg="del">
          <ac:chgData name="用 共" userId="674416862f0b68f3" providerId="LiveId" clId="{E3013627-7931-4836-A781-AF714CFAC29F}" dt="2022-09-19T18:37:14.482" v="434" actId="478"/>
          <ac:spMkLst>
            <pc:docMk/>
            <pc:sldMk cId="3426502166" sldId="259"/>
            <ac:spMk id="7" creationId="{0169FFF5-9D35-DF1B-2C9F-8335BAB6A117}"/>
          </ac:spMkLst>
        </pc:spChg>
        <pc:picChg chg="del">
          <ac:chgData name="用 共" userId="674416862f0b68f3" providerId="LiveId" clId="{E3013627-7931-4836-A781-AF714CFAC29F}" dt="2022-09-19T18:35:04.113" v="327" actId="478"/>
          <ac:picMkLst>
            <pc:docMk/>
            <pc:sldMk cId="3426502166" sldId="259"/>
            <ac:picMk id="5" creationId="{3DC8BBED-78D1-D1DD-3B1C-EDD19BD4FD9F}"/>
          </ac:picMkLst>
        </pc:picChg>
      </pc:sldChg>
      <pc:sldChg chg="addSp modSp add del mod ord setBg">
        <pc:chgData name="用 共" userId="674416862f0b68f3" providerId="LiveId" clId="{E3013627-7931-4836-A781-AF714CFAC29F}" dt="2022-09-22T18:43:56.824" v="9083" actId="47"/>
        <pc:sldMkLst>
          <pc:docMk/>
          <pc:sldMk cId="1068702222" sldId="260"/>
        </pc:sldMkLst>
        <pc:spChg chg="mod">
          <ac:chgData name="用 共" userId="674416862f0b68f3" providerId="LiveId" clId="{E3013627-7931-4836-A781-AF714CFAC29F}" dt="2022-09-20T03:10:33.866" v="642" actId="1076"/>
          <ac:spMkLst>
            <pc:docMk/>
            <pc:sldMk cId="1068702222" sldId="260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1T19:20:30.462" v="3687" actId="1076"/>
          <ac:spMkLst>
            <pc:docMk/>
            <pc:sldMk cId="1068702222" sldId="260"/>
            <ac:spMk id="5" creationId="{2C529C32-6C0D-A348-B9F2-3F8E1DD89CD1}"/>
          </ac:spMkLst>
        </pc:spChg>
        <pc:graphicFrameChg chg="add mod">
          <ac:chgData name="用 共" userId="674416862f0b68f3" providerId="LiveId" clId="{E3013627-7931-4836-A781-AF714CFAC29F}" dt="2022-09-20T03:10:38.141" v="643" actId="1076"/>
          <ac:graphicFrameMkLst>
            <pc:docMk/>
            <pc:sldMk cId="1068702222" sldId="260"/>
            <ac:graphicFrameMk id="4" creationId="{81E7924C-93A6-363B-8D47-F40BB23A0271}"/>
          </ac:graphicFrameMkLst>
        </pc:graphicFrameChg>
      </pc:sldChg>
      <pc:sldChg chg="addSp delSp modSp add mod ord modTransition modAnim">
        <pc:chgData name="用 共" userId="674416862f0b68f3" providerId="LiveId" clId="{E3013627-7931-4836-A781-AF714CFAC29F}" dt="2022-09-22T19:23:05.432" v="9376" actId="14100"/>
        <pc:sldMkLst>
          <pc:docMk/>
          <pc:sldMk cId="3807935796" sldId="261"/>
        </pc:sldMkLst>
        <pc:spChg chg="mod">
          <ac:chgData name="用 共" userId="674416862f0b68f3" providerId="LiveId" clId="{E3013627-7931-4836-A781-AF714CFAC29F}" dt="2022-09-22T19:22:59.246" v="9371" actId="207"/>
          <ac:spMkLst>
            <pc:docMk/>
            <pc:sldMk cId="3807935796" sldId="26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45:15.080" v="2286" actId="20577"/>
          <ac:spMkLst>
            <pc:docMk/>
            <pc:sldMk cId="3807935796" sldId="261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0T05:45:42.663" v="2304" actId="14100"/>
          <ac:spMkLst>
            <pc:docMk/>
            <pc:sldMk cId="3807935796" sldId="261"/>
            <ac:spMk id="4" creationId="{1090B2C1-2525-D5C2-E685-6B374C98AB5C}"/>
          </ac:spMkLst>
        </pc:spChg>
        <pc:spChg chg="add mod">
          <ac:chgData name="用 共" userId="674416862f0b68f3" providerId="LiveId" clId="{E3013627-7931-4836-A781-AF714CFAC29F}" dt="2022-09-20T05:45:49.004" v="2315" actId="20577"/>
          <ac:spMkLst>
            <pc:docMk/>
            <pc:sldMk cId="3807935796" sldId="261"/>
            <ac:spMk id="5" creationId="{BD852F1E-BCB4-5894-D107-1C650C8945C6}"/>
          </ac:spMkLst>
        </pc:spChg>
        <pc:spChg chg="add mod">
          <ac:chgData name="用 共" userId="674416862f0b68f3" providerId="LiveId" clId="{E3013627-7931-4836-A781-AF714CFAC29F}" dt="2022-09-20T05:46:25.850" v="2332" actId="1076"/>
          <ac:spMkLst>
            <pc:docMk/>
            <pc:sldMk cId="3807935796" sldId="261"/>
            <ac:spMk id="6" creationId="{62FA3AA1-032A-D9A9-6B3E-E9797FB61E87}"/>
          </ac:spMkLst>
        </pc:spChg>
        <pc:spChg chg="add mod">
          <ac:chgData name="用 共" userId="674416862f0b68f3" providerId="LiveId" clId="{E3013627-7931-4836-A781-AF714CFAC29F}" dt="2022-09-20T05:48:56.301" v="2443"/>
          <ac:spMkLst>
            <pc:docMk/>
            <pc:sldMk cId="3807935796" sldId="261"/>
            <ac:spMk id="7" creationId="{BFACD32F-596F-705E-70E1-83F404073F39}"/>
          </ac:spMkLst>
        </pc:spChg>
        <pc:spChg chg="add mod">
          <ac:chgData name="用 共" userId="674416862f0b68f3" providerId="LiveId" clId="{E3013627-7931-4836-A781-AF714CFAC29F}" dt="2022-09-20T05:46:58.843" v="2394" actId="14100"/>
          <ac:spMkLst>
            <pc:docMk/>
            <pc:sldMk cId="3807935796" sldId="261"/>
            <ac:spMk id="8" creationId="{9AC6AF99-9D1B-B09A-16DF-1EC23D98189A}"/>
          </ac:spMkLst>
        </pc:spChg>
        <pc:spChg chg="add mod">
          <ac:chgData name="用 共" userId="674416862f0b68f3" providerId="LiveId" clId="{E3013627-7931-4836-A781-AF714CFAC29F}" dt="2022-09-20T05:47:16.279" v="2422" actId="1076"/>
          <ac:spMkLst>
            <pc:docMk/>
            <pc:sldMk cId="3807935796" sldId="261"/>
            <ac:spMk id="9" creationId="{83F6E3D7-387D-896F-A87F-52B872F69B70}"/>
          </ac:spMkLst>
        </pc:spChg>
        <pc:spChg chg="add mod">
          <ac:chgData name="用 共" userId="674416862f0b68f3" providerId="LiveId" clId="{E3013627-7931-4836-A781-AF714CFAC29F}" dt="2022-09-20T05:47:15.970" v="2421" actId="571"/>
          <ac:spMkLst>
            <pc:docMk/>
            <pc:sldMk cId="3807935796" sldId="261"/>
            <ac:spMk id="10" creationId="{747E6850-DCB0-9715-EEE6-66A2475B056B}"/>
          </ac:spMkLst>
        </pc:spChg>
        <pc:spChg chg="add mod">
          <ac:chgData name="用 共" userId="674416862f0b68f3" providerId="LiveId" clId="{E3013627-7931-4836-A781-AF714CFAC29F}" dt="2022-09-22T19:22:05.307" v="9361"/>
          <ac:spMkLst>
            <pc:docMk/>
            <pc:sldMk cId="3807935796" sldId="261"/>
            <ac:spMk id="10" creationId="{F03AA8F6-3E8A-2FCA-5230-175E620C53E7}"/>
          </ac:spMkLst>
        </pc:spChg>
        <pc:spChg chg="add mod">
          <ac:chgData name="用 共" userId="674416862f0b68f3" providerId="LiveId" clId="{E3013627-7931-4836-A781-AF714CFAC29F}" dt="2022-09-20T05:51:26.341" v="2475" actId="1076"/>
          <ac:spMkLst>
            <pc:docMk/>
            <pc:sldMk cId="3807935796" sldId="261"/>
            <ac:spMk id="11" creationId="{5387A4F9-1C40-8028-0000-D96FBA365540}"/>
          </ac:spMkLst>
        </pc:spChg>
        <pc:spChg chg="add mod">
          <ac:chgData name="用 共" userId="674416862f0b68f3" providerId="LiveId" clId="{E3013627-7931-4836-A781-AF714CFAC29F}" dt="2022-09-20T05:56:58.032" v="2535" actId="14100"/>
          <ac:spMkLst>
            <pc:docMk/>
            <pc:sldMk cId="3807935796" sldId="261"/>
            <ac:spMk id="12" creationId="{CDCA4D7C-0B80-E13C-ABC0-8BD2FFEE780D}"/>
          </ac:spMkLst>
        </pc:spChg>
        <pc:spChg chg="add del mod">
          <ac:chgData name="用 共" userId="674416862f0b68f3" providerId="LiveId" clId="{E3013627-7931-4836-A781-AF714CFAC29F}" dt="2022-09-20T05:54:18.489" v="2509" actId="478"/>
          <ac:spMkLst>
            <pc:docMk/>
            <pc:sldMk cId="3807935796" sldId="261"/>
            <ac:spMk id="13" creationId="{3D31445F-C24E-2367-3C79-7BBE15AA979C}"/>
          </ac:spMkLst>
        </pc:spChg>
        <pc:spChg chg="add mod">
          <ac:chgData name="用 共" userId="674416862f0b68f3" providerId="LiveId" clId="{E3013627-7931-4836-A781-AF714CFAC29F}" dt="2022-09-22T19:22:35.915" v="9367" actId="20577"/>
          <ac:spMkLst>
            <pc:docMk/>
            <pc:sldMk cId="3807935796" sldId="261"/>
            <ac:spMk id="13" creationId="{3E7D112A-4C11-714E-A39D-B1D4EC14DBC2}"/>
          </ac:spMkLst>
        </pc:spChg>
        <pc:spChg chg="add mod ord">
          <ac:chgData name="用 共" userId="674416862f0b68f3" providerId="LiveId" clId="{E3013627-7931-4836-A781-AF714CFAC29F}" dt="2022-09-22T19:23:05.432" v="9376" actId="14100"/>
          <ac:spMkLst>
            <pc:docMk/>
            <pc:sldMk cId="3807935796" sldId="261"/>
            <ac:spMk id="14" creationId="{F5FA7CF3-94CB-EAEB-9499-B4592E640FDF}"/>
          </ac:spMkLst>
        </pc:spChg>
        <pc:picChg chg="add mod ord">
          <ac:chgData name="用 共" userId="674416862f0b68f3" providerId="LiveId" clId="{E3013627-7931-4836-A781-AF714CFAC29F}" dt="2022-09-22T19:22:54.661" v="9369" actId="13244"/>
          <ac:picMkLst>
            <pc:docMk/>
            <pc:sldMk cId="3807935796" sldId="261"/>
            <ac:picMk id="15" creationId="{38542A99-627B-0F0C-0C2B-722BBB64ECA3}"/>
          </ac:picMkLst>
        </pc:picChg>
      </pc:sldChg>
      <pc:sldChg chg="new del">
        <pc:chgData name="用 共" userId="674416862f0b68f3" providerId="LiveId" clId="{E3013627-7931-4836-A781-AF714CFAC29F}" dt="2022-09-20T03:12:01.949" v="645" actId="47"/>
        <pc:sldMkLst>
          <pc:docMk/>
          <pc:sldMk cId="3886728054" sldId="261"/>
        </pc:sldMkLst>
      </pc:sldChg>
      <pc:sldChg chg="addSp delSp modSp add mod ord modTransition setBg">
        <pc:chgData name="用 共" userId="674416862f0b68f3" providerId="LiveId" clId="{E3013627-7931-4836-A781-AF714CFAC29F}" dt="2022-09-22T19:20:37.934" v="9348"/>
        <pc:sldMkLst>
          <pc:docMk/>
          <pc:sldMk cId="3285370323" sldId="262"/>
        </pc:sldMkLst>
        <pc:spChg chg="mod">
          <ac:chgData name="用 共" userId="674416862f0b68f3" providerId="LiveId" clId="{E3013627-7931-4836-A781-AF714CFAC29F}" dt="2022-09-22T19:11:58.952" v="9268" actId="207"/>
          <ac:spMkLst>
            <pc:docMk/>
            <pc:sldMk cId="3285370323" sldId="262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13:30.250" v="9271" actId="14100"/>
          <ac:spMkLst>
            <pc:docMk/>
            <pc:sldMk cId="3285370323" sldId="262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2:25.046" v="9269" actId="14100"/>
          <ac:spMkLst>
            <pc:docMk/>
            <pc:sldMk cId="3285370323" sldId="262"/>
            <ac:spMk id="6" creationId="{BD18D2BE-FB3E-F079-6B76-14F65C2F4F22}"/>
          </ac:spMkLst>
        </pc:spChg>
        <pc:graphicFrameChg chg="del">
          <ac:chgData name="用 共" userId="674416862f0b68f3" providerId="LiveId" clId="{E3013627-7931-4836-A781-AF714CFAC29F}" dt="2022-09-20T04:23:09.161" v="766" actId="478"/>
          <ac:graphicFrameMkLst>
            <pc:docMk/>
            <pc:sldMk cId="3285370323" sldId="262"/>
            <ac:graphicFrameMk id="4" creationId="{81E7924C-93A6-363B-8D47-F40BB23A0271}"/>
          </ac:graphicFrameMkLst>
        </pc:graphicFrameChg>
        <pc:picChg chg="add del mod">
          <ac:chgData name="用 共" userId="674416862f0b68f3" providerId="LiveId" clId="{E3013627-7931-4836-A781-AF714CFAC29F}" dt="2022-09-22T19:11:06.568" v="9256" actId="478"/>
          <ac:picMkLst>
            <pc:docMk/>
            <pc:sldMk cId="3285370323" sldId="262"/>
            <ac:picMk id="4" creationId="{69DA2481-30C9-A351-7C7A-6784A07E6C5A}"/>
          </ac:picMkLst>
        </pc:picChg>
        <pc:picChg chg="add del mod">
          <ac:chgData name="用 共" userId="674416862f0b68f3" providerId="LiveId" clId="{E3013627-7931-4836-A781-AF714CFAC29F}" dt="2022-09-22T19:11:14.136" v="9259"/>
          <ac:picMkLst>
            <pc:docMk/>
            <pc:sldMk cId="3285370323" sldId="262"/>
            <ac:picMk id="5" creationId="{865BA74B-C91F-E281-01BE-28F4FEA44AA1}"/>
          </ac:picMkLst>
        </pc:picChg>
        <pc:picChg chg="add mod">
          <ac:chgData name="用 共" userId="674416862f0b68f3" providerId="LiveId" clId="{E3013627-7931-4836-A781-AF714CFAC29F}" dt="2022-09-22T19:17:03.525" v="9311" actId="1076"/>
          <ac:picMkLst>
            <pc:docMk/>
            <pc:sldMk cId="3285370323" sldId="262"/>
            <ac:picMk id="7" creationId="{11906866-6E41-044B-C9F6-C0A5676A14ED}"/>
          </ac:picMkLst>
        </pc:picChg>
      </pc:sldChg>
      <pc:sldChg chg="addSp delSp modSp add mod ord modTransition setBg">
        <pc:chgData name="用 共" userId="674416862f0b68f3" providerId="LiveId" clId="{E3013627-7931-4836-A781-AF714CFAC29F}" dt="2022-09-22T19:20:37.934" v="9348"/>
        <pc:sldMkLst>
          <pc:docMk/>
          <pc:sldMk cId="2297891791" sldId="263"/>
        </pc:sldMkLst>
        <pc:spChg chg="mod">
          <ac:chgData name="用 共" userId="674416862f0b68f3" providerId="LiveId" clId="{E3013627-7931-4836-A781-AF714CFAC29F}" dt="2022-09-22T19:13:37.790" v="9274" actId="207"/>
          <ac:spMkLst>
            <pc:docMk/>
            <pc:sldMk cId="2297891791" sldId="26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14:02.202" v="9282" actId="403"/>
          <ac:spMkLst>
            <pc:docMk/>
            <pc:sldMk cId="2297891791" sldId="26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3:36.093" v="9273" actId="167"/>
          <ac:spMkLst>
            <pc:docMk/>
            <pc:sldMk cId="2297891791" sldId="263"/>
            <ac:spMk id="4" creationId="{47CE7599-A85F-F6FA-CBC7-34E3F6B64AAE}"/>
          </ac:spMkLst>
        </pc:spChg>
        <pc:graphicFrameChg chg="del mod modGraphic">
          <ac:chgData name="用 共" userId="674416862f0b68f3" providerId="LiveId" clId="{E3013627-7931-4836-A781-AF714CFAC29F}" dt="2022-09-20T04:26:26.256" v="855" actId="478"/>
          <ac:graphicFrameMkLst>
            <pc:docMk/>
            <pc:sldMk cId="2297891791" sldId="263"/>
            <ac:graphicFrameMk id="4" creationId="{81E7924C-93A6-363B-8D47-F40BB23A0271}"/>
          </ac:graphicFrameMkLst>
        </pc:graphicFrameChg>
        <pc:picChg chg="add mod">
          <ac:chgData name="用 共" userId="674416862f0b68f3" providerId="LiveId" clId="{E3013627-7931-4836-A781-AF714CFAC29F}" dt="2022-09-22T19:17:25.613" v="9312"/>
          <ac:picMkLst>
            <pc:docMk/>
            <pc:sldMk cId="2297891791" sldId="263"/>
            <ac:picMk id="5" creationId="{F32F926B-5109-C233-D3F0-5BDED2830277}"/>
          </ac:picMkLst>
        </pc:picChg>
      </pc:sldChg>
      <pc:sldChg chg="modSp add del mod">
        <pc:chgData name="用 共" userId="674416862f0b68f3" providerId="LiveId" clId="{E3013627-7931-4836-A781-AF714CFAC29F}" dt="2022-09-20T04:26:16.174" v="849" actId="47"/>
        <pc:sldMkLst>
          <pc:docMk/>
          <pc:sldMk cId="3596860800" sldId="263"/>
        </pc:sldMkLst>
        <pc:spChg chg="mod">
          <ac:chgData name="用 共" userId="674416862f0b68f3" providerId="LiveId" clId="{E3013627-7931-4836-A781-AF714CFAC29F}" dt="2022-09-20T04:26:12.339" v="848" actId="20577"/>
          <ac:spMkLst>
            <pc:docMk/>
            <pc:sldMk cId="3596860800" sldId="263"/>
            <ac:spMk id="3" creationId="{5C715FBA-8FF3-AA6D-0B29-F1AF0935AAD5}"/>
          </ac:spMkLst>
        </pc:spChg>
      </pc:sldChg>
      <pc:sldChg chg="addSp modSp add mod modTransition">
        <pc:chgData name="用 共" userId="674416862f0b68f3" providerId="LiveId" clId="{E3013627-7931-4836-A781-AF714CFAC29F}" dt="2022-09-22T19:33:31.774" v="9539" actId="207"/>
        <pc:sldMkLst>
          <pc:docMk/>
          <pc:sldMk cId="2997699000" sldId="264"/>
        </pc:sldMkLst>
        <pc:spChg chg="mod">
          <ac:chgData name="用 共" userId="674416862f0b68f3" providerId="LiveId" clId="{E3013627-7931-4836-A781-AF714CFAC29F}" dt="2022-09-22T19:14:16.962" v="9286" actId="207"/>
          <ac:spMkLst>
            <pc:docMk/>
            <pc:sldMk cId="2997699000" sldId="26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33:31.774" v="9539" actId="207"/>
          <ac:spMkLst>
            <pc:docMk/>
            <pc:sldMk cId="2997699000" sldId="264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7:42.111" v="9314" actId="1076"/>
          <ac:spMkLst>
            <pc:docMk/>
            <pc:sldMk cId="2997699000" sldId="264"/>
            <ac:spMk id="4" creationId="{24C91CC2-D386-2479-6A59-25367518FD03}"/>
          </ac:spMkLst>
        </pc:spChg>
        <pc:picChg chg="add mod">
          <ac:chgData name="用 共" userId="674416862f0b68f3" providerId="LiveId" clId="{E3013627-7931-4836-A781-AF714CFAC29F}" dt="2022-09-22T19:17:26.440" v="9313"/>
          <ac:picMkLst>
            <pc:docMk/>
            <pc:sldMk cId="2997699000" sldId="264"/>
            <ac:picMk id="5" creationId="{7C933669-4C8A-74C5-7E1F-BAF9BC5A5000}"/>
          </ac:picMkLst>
        </pc:pic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457151888" sldId="265"/>
        </pc:sldMkLst>
        <pc:spChg chg="mod">
          <ac:chgData name="用 共" userId="674416862f0b68f3" providerId="LiveId" clId="{E3013627-7931-4836-A781-AF714CFAC29F}" dt="2022-09-22T19:17:55.945" v="9317" actId="207"/>
          <ac:spMkLst>
            <pc:docMk/>
            <pc:sldMk cId="457151888" sldId="26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30:17.627" v="1874" actId="14100"/>
          <ac:spMkLst>
            <pc:docMk/>
            <pc:sldMk cId="457151888" sldId="26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18:51.863" v="9331" actId="1076"/>
          <ac:spMkLst>
            <pc:docMk/>
            <pc:sldMk cId="457151888" sldId="265"/>
            <ac:spMk id="4" creationId="{2E19FD95-AC97-4C17-CF61-CC9D409A115E}"/>
          </ac:spMkLst>
        </pc:spChg>
        <pc:spChg chg="add mod">
          <ac:chgData name="用 共" userId="674416862f0b68f3" providerId="LiveId" clId="{E3013627-7931-4836-A781-AF714CFAC29F}" dt="2022-09-22T19:18:51.863" v="9331" actId="1076"/>
          <ac:spMkLst>
            <pc:docMk/>
            <pc:sldMk cId="457151888" sldId="265"/>
            <ac:spMk id="5" creationId="{7FAFC038-D33D-C5A4-E3C0-0384AAC858E8}"/>
          </ac:spMkLst>
        </pc:spChg>
        <pc:spChg chg="add mod ord">
          <ac:chgData name="用 共" userId="674416862f0b68f3" providerId="LiveId" clId="{E3013627-7931-4836-A781-AF714CFAC29F}" dt="2022-09-22T19:17:52.253" v="9316" actId="13244"/>
          <ac:spMkLst>
            <pc:docMk/>
            <pc:sldMk cId="457151888" sldId="265"/>
            <ac:spMk id="6" creationId="{A8B08DD5-14CB-F7F8-86B4-F0C315606DA3}"/>
          </ac:spMkLst>
        </pc:spChg>
        <pc:picChg chg="add mod ord">
          <ac:chgData name="用 共" userId="674416862f0b68f3" providerId="LiveId" clId="{E3013627-7931-4836-A781-AF714CFAC29F}" dt="2022-09-22T19:17:52.253" v="9316" actId="13244"/>
          <ac:picMkLst>
            <pc:docMk/>
            <pc:sldMk cId="457151888" sldId="265"/>
            <ac:picMk id="7" creationId="{CEA95B12-2990-3137-5777-220AB34EEC77}"/>
          </ac:picMkLst>
        </pc:picChg>
        <pc:cxnChg chg="add mod">
          <ac:chgData name="用 共" userId="674416862f0b68f3" providerId="LiveId" clId="{E3013627-7931-4836-A781-AF714CFAC29F}" dt="2022-09-22T19:18:59.666" v="9332" actId="1076"/>
          <ac:cxnSpMkLst>
            <pc:docMk/>
            <pc:sldMk cId="457151888" sldId="265"/>
            <ac:cxnSpMk id="9" creationId="{4417FCC2-8632-04BF-FD23-845A391BDCDB}"/>
          </ac:cxnSpMkLst>
        </pc:cxn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161895357" sldId="266"/>
        </pc:sldMkLst>
        <pc:spChg chg="mod">
          <ac:chgData name="用 共" userId="674416862f0b68f3" providerId="LiveId" clId="{E3013627-7931-4836-A781-AF714CFAC29F}" dt="2022-09-22T19:18:04.086" v="9320" actId="207"/>
          <ac:spMkLst>
            <pc:docMk/>
            <pc:sldMk cId="161895357" sldId="26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33:29.689" v="2070" actId="20577"/>
          <ac:spMkLst>
            <pc:docMk/>
            <pc:sldMk cId="161895357" sldId="26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0T05:36:31.894" v="2092" actId="2711"/>
          <ac:spMkLst>
            <pc:docMk/>
            <pc:sldMk cId="161895357" sldId="266"/>
            <ac:spMk id="4" creationId="{967F8AFA-F9D0-966B-0918-66BA97FDF308}"/>
          </ac:spMkLst>
        </pc:spChg>
        <pc:spChg chg="add mod ord">
          <ac:chgData name="用 共" userId="674416862f0b68f3" providerId="LiveId" clId="{E3013627-7931-4836-A781-AF714CFAC29F}" dt="2022-09-22T19:18:02.559" v="9319" actId="13244"/>
          <ac:spMkLst>
            <pc:docMk/>
            <pc:sldMk cId="161895357" sldId="266"/>
            <ac:spMk id="5" creationId="{C599CC22-6C04-A2CD-D825-3C6B683E6C35}"/>
          </ac:spMkLst>
        </pc:spChg>
        <pc:picChg chg="add mod ord">
          <ac:chgData name="用 共" userId="674416862f0b68f3" providerId="LiveId" clId="{E3013627-7931-4836-A781-AF714CFAC29F}" dt="2022-09-22T19:18:02.559" v="9319" actId="13244"/>
          <ac:picMkLst>
            <pc:docMk/>
            <pc:sldMk cId="161895357" sldId="266"/>
            <ac:picMk id="6" creationId="{3A88E71D-0D1F-F052-C1E2-9CA5562F4924}"/>
          </ac:picMkLst>
        </pc:picChg>
      </pc:sldChg>
      <pc:sldChg chg="addSp delSp modSp add del mod ord setBg">
        <pc:chgData name="用 共" userId="674416862f0b68f3" providerId="LiveId" clId="{E3013627-7931-4836-A781-AF714CFAC29F}" dt="2022-09-20T11:52:58.460" v="2720" actId="47"/>
        <pc:sldMkLst>
          <pc:docMk/>
          <pc:sldMk cId="134085133" sldId="267"/>
        </pc:sldMkLst>
        <pc:spChg chg="mod">
          <ac:chgData name="用 共" userId="674416862f0b68f3" providerId="LiveId" clId="{E3013627-7931-4836-A781-AF714CFAC29F}" dt="2022-09-20T05:59:38.388" v="2569" actId="20577"/>
          <ac:spMkLst>
            <pc:docMk/>
            <pc:sldMk cId="134085133" sldId="267"/>
            <ac:spMk id="2" creationId="{7CABDABE-72FF-D298-A336-6701400B2F20}"/>
          </ac:spMkLst>
        </pc:spChg>
        <pc:spChg chg="add del mod">
          <ac:chgData name="用 共" userId="674416862f0b68f3" providerId="LiveId" clId="{E3013627-7931-4836-A781-AF714CFAC29F}" dt="2022-09-20T11:50:44.538" v="2702" actId="20577"/>
          <ac:spMkLst>
            <pc:docMk/>
            <pc:sldMk cId="134085133" sldId="267"/>
            <ac:spMk id="3" creationId="{5C715FBA-8FF3-AA6D-0B29-F1AF0935AAD5}"/>
          </ac:spMkLst>
        </pc:spChg>
        <pc:spChg chg="add del mod">
          <ac:chgData name="用 共" userId="674416862f0b68f3" providerId="LiveId" clId="{E3013627-7931-4836-A781-AF714CFAC29F}" dt="2022-09-20T06:00:23.374" v="2578"/>
          <ac:spMkLst>
            <pc:docMk/>
            <pc:sldMk cId="134085133" sldId="267"/>
            <ac:spMk id="5" creationId="{D1A1717A-1111-C730-C635-358224DD9655}"/>
          </ac:spMkLst>
        </pc:spChg>
        <pc:spChg chg="add del mod">
          <ac:chgData name="用 共" userId="674416862f0b68f3" providerId="LiveId" clId="{E3013627-7931-4836-A781-AF714CFAC29F}" dt="2022-09-20T06:00:19.999" v="2574" actId="478"/>
          <ac:spMkLst>
            <pc:docMk/>
            <pc:sldMk cId="134085133" sldId="267"/>
            <ac:spMk id="6" creationId="{C3812A8E-D6D7-519E-CB96-FB5C6225230E}"/>
          </ac:spMkLst>
        </pc:spChg>
        <pc:spChg chg="add del">
          <ac:chgData name="用 共" userId="674416862f0b68f3" providerId="LiveId" clId="{E3013627-7931-4836-A781-AF714CFAC29F}" dt="2022-09-20T06:01:22.358" v="2580"/>
          <ac:spMkLst>
            <pc:docMk/>
            <pc:sldMk cId="134085133" sldId="267"/>
            <ac:spMk id="7" creationId="{46688A0E-B747-341D-3C41-4D070C98AA97}"/>
          </ac:spMkLst>
        </pc:spChg>
        <pc:spChg chg="add del mod">
          <ac:chgData name="用 共" userId="674416862f0b68f3" providerId="LiveId" clId="{E3013627-7931-4836-A781-AF714CFAC29F}" dt="2022-09-20T06:01:43.862" v="2582" actId="478"/>
          <ac:spMkLst>
            <pc:docMk/>
            <pc:sldMk cId="134085133" sldId="267"/>
            <ac:spMk id="8" creationId="{05726146-0CC2-CCEC-5794-75C1C80A52CD}"/>
          </ac:spMkLst>
        </pc:spChg>
        <pc:graphicFrameChg chg="del">
          <ac:chgData name="用 共" userId="674416862f0b68f3" providerId="LiveId" clId="{E3013627-7931-4836-A781-AF714CFAC29F}" dt="2022-09-20T05:59:41.739" v="2570" actId="478"/>
          <ac:graphicFrameMkLst>
            <pc:docMk/>
            <pc:sldMk cId="134085133" sldId="267"/>
            <ac:graphicFrameMk id="4" creationId="{81E7924C-93A6-363B-8D47-F40BB23A0271}"/>
          </ac:graphicFrameMkLst>
        </pc:graphicFrameChg>
        <pc:picChg chg="add mod modCrop">
          <ac:chgData name="用 共" userId="674416862f0b68f3" providerId="LiveId" clId="{E3013627-7931-4836-A781-AF714CFAC29F}" dt="2022-09-20T11:50:13.042" v="2646" actId="1076"/>
          <ac:picMkLst>
            <pc:docMk/>
            <pc:sldMk cId="134085133" sldId="267"/>
            <ac:picMk id="5" creationId="{CBA2B2A5-C697-14CE-2853-2E8D657CA914}"/>
          </ac:picMkLst>
        </pc:picChg>
      </pc:sldChg>
      <pc:sldChg chg="add del">
        <pc:chgData name="用 共" userId="674416862f0b68f3" providerId="LiveId" clId="{E3013627-7931-4836-A781-AF714CFAC29F}" dt="2022-09-20T11:52:59.888" v="2721" actId="47"/>
        <pc:sldMkLst>
          <pc:docMk/>
          <pc:sldMk cId="557508132" sldId="268"/>
        </pc:sldMkLst>
      </pc:sldChg>
      <pc:sldChg chg="addSp delSp modSp add mod ord modTransition setBg">
        <pc:chgData name="用 共" userId="674416862f0b68f3" providerId="LiveId" clId="{E3013627-7931-4836-A781-AF714CFAC29F}" dt="2022-09-22T19:23:57.974" v="9386" actId="1076"/>
        <pc:sldMkLst>
          <pc:docMk/>
          <pc:sldMk cId="1284436728" sldId="269"/>
        </pc:sldMkLst>
        <pc:spChg chg="mod">
          <ac:chgData name="用 共" userId="674416862f0b68f3" providerId="LiveId" clId="{E3013627-7931-4836-A781-AF714CFAC29F}" dt="2022-09-20T12:04:43.457" v="2886" actId="20577"/>
          <ac:spMkLst>
            <pc:docMk/>
            <pc:sldMk cId="1284436728" sldId="269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23:44.351" v="9384" actId="2710"/>
          <ac:spMkLst>
            <pc:docMk/>
            <pc:sldMk cId="1284436728" sldId="269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3:37.164" v="9383" actId="14100"/>
          <ac:spMkLst>
            <pc:docMk/>
            <pc:sldMk cId="1284436728" sldId="269"/>
            <ac:spMk id="4" creationId="{14CC5D23-1B83-246A-11E5-B15E80D894C4}"/>
          </ac:spMkLst>
        </pc:spChg>
        <pc:graphicFrameChg chg="del">
          <ac:chgData name="用 共" userId="674416862f0b68f3" providerId="LiveId" clId="{E3013627-7931-4836-A781-AF714CFAC29F}" dt="2022-09-20T11:52:48.326" v="2707" actId="478"/>
          <ac:graphicFrameMkLst>
            <pc:docMk/>
            <pc:sldMk cId="1284436728" sldId="269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3:28.880" v="9379" actId="13244"/>
          <ac:picMkLst>
            <pc:docMk/>
            <pc:sldMk cId="1284436728" sldId="269"/>
            <ac:picMk id="5" creationId="{57DF7855-48EC-C6AA-B791-AA4B5570F3B3}"/>
          </ac:picMkLst>
        </pc:picChg>
        <pc:picChg chg="add mod ord">
          <ac:chgData name="用 共" userId="674416862f0b68f3" providerId="LiveId" clId="{E3013627-7931-4836-A781-AF714CFAC29F}" dt="2022-09-22T19:23:57.974" v="9386" actId="1076"/>
          <ac:picMkLst>
            <pc:docMk/>
            <pc:sldMk cId="1284436728" sldId="269"/>
            <ac:picMk id="6" creationId="{DE0D3C95-2138-8AA8-AD9E-FE26A0B3354B}"/>
          </ac:picMkLst>
        </pc:picChg>
      </pc:sldChg>
      <pc:sldChg chg="add del">
        <pc:chgData name="用 共" userId="674416862f0b68f3" providerId="LiveId" clId="{E3013627-7931-4836-A781-AF714CFAC29F}" dt="2022-09-20T12:00:20.500" v="2758" actId="47"/>
        <pc:sldMkLst>
          <pc:docMk/>
          <pc:sldMk cId="3727975481" sldId="270"/>
        </pc:sldMkLst>
      </pc:sldChg>
      <pc:sldChg chg="addSp delSp modSp add mod ord modTransition setBg">
        <pc:chgData name="用 共" userId="674416862f0b68f3" providerId="LiveId" clId="{E3013627-7931-4836-A781-AF714CFAC29F}" dt="2022-09-22T19:24:09.323" v="9392" actId="14100"/>
        <pc:sldMkLst>
          <pc:docMk/>
          <pc:sldMk cId="3829181731" sldId="270"/>
        </pc:sldMkLst>
        <pc:spChg chg="mod">
          <ac:chgData name="用 共" userId="674416862f0b68f3" providerId="LiveId" clId="{E3013627-7931-4836-A781-AF714CFAC29F}" dt="2022-09-20T12:11:46.315" v="3166" actId="20577"/>
          <ac:spMkLst>
            <pc:docMk/>
            <pc:sldMk cId="3829181731" sldId="27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12:04:29.995" v="2867" actId="1076"/>
          <ac:spMkLst>
            <pc:docMk/>
            <pc:sldMk cId="3829181731" sldId="270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09.323" v="9392" actId="14100"/>
          <ac:spMkLst>
            <pc:docMk/>
            <pc:sldMk cId="3829181731" sldId="270"/>
            <ac:spMk id="4" creationId="{825EB4E3-CECD-8950-8724-1340EA5C8588}"/>
          </ac:spMkLst>
        </pc:spChg>
        <pc:graphicFrameChg chg="del">
          <ac:chgData name="用 共" userId="674416862f0b68f3" providerId="LiveId" clId="{E3013627-7931-4836-A781-AF714CFAC29F}" dt="2022-09-20T12:02:54.740" v="2809" actId="478"/>
          <ac:graphicFrameMkLst>
            <pc:docMk/>
            <pc:sldMk cId="3829181731" sldId="270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4:01.865" v="9388" actId="13244"/>
          <ac:picMkLst>
            <pc:docMk/>
            <pc:sldMk cId="3829181731" sldId="270"/>
            <ac:picMk id="5" creationId="{2EDBD17A-533D-8D0D-F101-7E84ABDF0BCA}"/>
          </ac:picMkLst>
        </pc:picChg>
        <pc:picChg chg="add mod modCrop">
          <ac:chgData name="用 共" userId="674416862f0b68f3" providerId="LiveId" clId="{E3013627-7931-4836-A781-AF714CFAC29F}" dt="2022-09-20T12:04:34.979" v="2869" actId="1076"/>
          <ac:picMkLst>
            <pc:docMk/>
            <pc:sldMk cId="3829181731" sldId="270"/>
            <ac:picMk id="6" creationId="{9F336892-9CBF-522B-8A99-83650E12EC1A}"/>
          </ac:picMkLst>
        </pc:picChg>
      </pc:sldChg>
      <pc:sldChg chg="addSp delSp modSp add del mod ord setBg">
        <pc:chgData name="用 共" userId="674416862f0b68f3" providerId="LiveId" clId="{E3013627-7931-4836-A781-AF714CFAC29F}" dt="2022-09-20T12:02:40.812" v="2804" actId="47"/>
        <pc:sldMkLst>
          <pc:docMk/>
          <pc:sldMk cId="4171886516" sldId="270"/>
        </pc:sldMkLst>
        <pc:spChg chg="mod">
          <ac:chgData name="用 共" userId="674416862f0b68f3" providerId="LiveId" clId="{E3013627-7931-4836-A781-AF714CFAC29F}" dt="2022-09-20T12:02:23.687" v="2803" actId="12788"/>
          <ac:spMkLst>
            <pc:docMk/>
            <pc:sldMk cId="4171886516" sldId="270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0T12:01:29.622" v="2789" actId="478"/>
          <ac:spMkLst>
            <pc:docMk/>
            <pc:sldMk cId="4171886516" sldId="270"/>
            <ac:spMk id="3" creationId="{5C715FBA-8FF3-AA6D-0B29-F1AF0935AAD5}"/>
          </ac:spMkLst>
        </pc:spChg>
        <pc:graphicFrameChg chg="del">
          <ac:chgData name="用 共" userId="674416862f0b68f3" providerId="LiveId" clId="{E3013627-7931-4836-A781-AF714CFAC29F}" dt="2022-09-20T12:00:34.558" v="2770" actId="478"/>
          <ac:graphicFrameMkLst>
            <pc:docMk/>
            <pc:sldMk cId="4171886516" sldId="270"/>
            <ac:graphicFrameMk id="4" creationId="{81E7924C-93A6-363B-8D47-F40BB23A0271}"/>
          </ac:graphicFrameMkLst>
        </pc:graphicFrameChg>
        <pc:picChg chg="add mod">
          <ac:chgData name="用 共" userId="674416862f0b68f3" providerId="LiveId" clId="{E3013627-7931-4836-A781-AF714CFAC29F}" dt="2022-09-20T12:02:12.531" v="2802" actId="12788"/>
          <ac:picMkLst>
            <pc:docMk/>
            <pc:sldMk cId="4171886516" sldId="270"/>
            <ac:picMk id="5" creationId="{F3ED42A9-D438-69F3-174E-AC67B4882EB1}"/>
          </ac:picMkLst>
        </pc:picChg>
      </pc:sldChg>
      <pc:sldChg chg="addSp delSp modSp add del mod">
        <pc:chgData name="用 共" userId="674416862f0b68f3" providerId="LiveId" clId="{E3013627-7931-4836-A781-AF714CFAC29F}" dt="2022-09-20T12:08:10.586" v="2976" actId="47"/>
        <pc:sldMkLst>
          <pc:docMk/>
          <pc:sldMk cId="2182516085" sldId="271"/>
        </pc:sldMkLst>
        <pc:spChg chg="mod">
          <ac:chgData name="用 共" userId="674416862f0b68f3" providerId="LiveId" clId="{E3013627-7931-4836-A781-AF714CFAC29F}" dt="2022-09-20T12:05:52.089" v="2924" actId="20577"/>
          <ac:spMkLst>
            <pc:docMk/>
            <pc:sldMk cId="2182516085" sldId="271"/>
            <ac:spMk id="3" creationId="{5C715FBA-8FF3-AA6D-0B29-F1AF0935AAD5}"/>
          </ac:spMkLst>
        </pc:spChg>
        <pc:spChg chg="add del">
          <ac:chgData name="用 共" userId="674416862f0b68f3" providerId="LiveId" clId="{E3013627-7931-4836-A781-AF714CFAC29F}" dt="2022-09-20T12:06:35.512" v="2926" actId="22"/>
          <ac:spMkLst>
            <pc:docMk/>
            <pc:sldMk cId="2182516085" sldId="271"/>
            <ac:spMk id="8" creationId="{A1E6C7D5-6CE2-F8AF-0765-1CA4C1CFCCE3}"/>
          </ac:spMkLst>
        </pc:spChg>
        <pc:picChg chg="add mod modCrop">
          <ac:chgData name="用 共" userId="674416862f0b68f3" providerId="LiveId" clId="{E3013627-7931-4836-A781-AF714CFAC29F}" dt="2022-09-20T12:05:42.914" v="2903" actId="12788"/>
          <ac:picMkLst>
            <pc:docMk/>
            <pc:sldMk cId="2182516085" sldId="271"/>
            <ac:picMk id="5" creationId="{86356001-B057-922A-73D8-B4A1C886EF8D}"/>
          </ac:picMkLst>
        </pc:picChg>
        <pc:picChg chg="del">
          <ac:chgData name="用 共" userId="674416862f0b68f3" providerId="LiveId" clId="{E3013627-7931-4836-A781-AF714CFAC29F}" dt="2022-09-20T12:05:25.192" v="2896" actId="478"/>
          <ac:picMkLst>
            <pc:docMk/>
            <pc:sldMk cId="2182516085" sldId="271"/>
            <ac:picMk id="6" creationId="{9F336892-9CBF-522B-8A99-83650E12EC1A}"/>
          </ac:picMkLst>
        </pc:picChg>
      </pc:sldChg>
      <pc:sldChg chg="delSp modSp add del mod ord">
        <pc:chgData name="用 共" userId="674416862f0b68f3" providerId="LiveId" clId="{E3013627-7931-4836-A781-AF714CFAC29F}" dt="2022-09-20T12:01:02.278" v="2780" actId="47"/>
        <pc:sldMkLst>
          <pc:docMk/>
          <pc:sldMk cId="3341734889" sldId="271"/>
        </pc:sldMkLst>
        <pc:spChg chg="mod">
          <ac:chgData name="用 共" userId="674416862f0b68f3" providerId="LiveId" clId="{E3013627-7931-4836-A781-AF714CFAC29F}" dt="2022-09-20T12:00:58.354" v="2779"/>
          <ac:spMkLst>
            <pc:docMk/>
            <pc:sldMk cId="3341734889" sldId="271"/>
            <ac:spMk id="2" creationId="{240B0C23-AB70-B2E6-7305-505D7412B475}"/>
          </ac:spMkLst>
        </pc:spChg>
        <pc:spChg chg="del">
          <ac:chgData name="用 共" userId="674416862f0b68f3" providerId="LiveId" clId="{E3013627-7931-4836-A781-AF714CFAC29F}" dt="2022-09-20T12:00:46.525" v="2774" actId="478"/>
          <ac:spMkLst>
            <pc:docMk/>
            <pc:sldMk cId="3341734889" sldId="271"/>
            <ac:spMk id="4" creationId="{4412EAC9-366E-DCA6-43FA-E71697356665}"/>
          </ac:spMkLst>
        </pc:spChg>
        <pc:spChg chg="del">
          <ac:chgData name="用 共" userId="674416862f0b68f3" providerId="LiveId" clId="{E3013627-7931-4836-A781-AF714CFAC29F}" dt="2022-09-20T12:00:47.613" v="2775" actId="478"/>
          <ac:spMkLst>
            <pc:docMk/>
            <pc:sldMk cId="3341734889" sldId="271"/>
            <ac:spMk id="5" creationId="{6BDF5215-A236-C2AF-E206-161347C9F5A7}"/>
          </ac:spMkLst>
        </pc:spChg>
      </pc:sldChg>
      <pc:sldChg chg="addSp delSp modSp add mod modTransition">
        <pc:chgData name="用 共" userId="674416862f0b68f3" providerId="LiveId" clId="{E3013627-7931-4836-A781-AF714CFAC29F}" dt="2022-09-22T19:24:18.912" v="9395" actId="207"/>
        <pc:sldMkLst>
          <pc:docMk/>
          <pc:sldMk cId="1167694572" sldId="272"/>
        </pc:sldMkLst>
        <pc:spChg chg="mod">
          <ac:chgData name="用 共" userId="674416862f0b68f3" providerId="LiveId" clId="{E3013627-7931-4836-A781-AF714CFAC29F}" dt="2022-09-22T19:24:18.912" v="9395" actId="207"/>
          <ac:spMkLst>
            <pc:docMk/>
            <pc:sldMk cId="1167694572" sldId="272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12:07:19.557" v="2944" actId="14100"/>
          <ac:spMkLst>
            <pc:docMk/>
            <pc:sldMk cId="1167694572" sldId="272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13.589" v="9394" actId="13244"/>
          <ac:spMkLst>
            <pc:docMk/>
            <pc:sldMk cId="1167694572" sldId="272"/>
            <ac:spMk id="4" creationId="{54048C16-EABF-5AEB-FF7C-1AFB628BAB90}"/>
          </ac:spMkLst>
        </pc:spChg>
        <pc:spChg chg="add mod">
          <ac:chgData name="用 共" userId="674416862f0b68f3" providerId="LiveId" clId="{E3013627-7931-4836-A781-AF714CFAC29F}" dt="2022-09-20T12:07:59.118" v="2975" actId="20577"/>
          <ac:spMkLst>
            <pc:docMk/>
            <pc:sldMk cId="1167694572" sldId="272"/>
            <ac:spMk id="11" creationId="{1A1154BE-7857-BD58-1DB4-9DE08967AF8E}"/>
          </ac:spMkLst>
        </pc:spChg>
        <pc:picChg chg="mod modCrop">
          <ac:chgData name="用 共" userId="674416862f0b68f3" providerId="LiveId" clId="{E3013627-7931-4836-A781-AF714CFAC29F}" dt="2022-09-20T12:07:16.121" v="2943" actId="1076"/>
          <ac:picMkLst>
            <pc:docMk/>
            <pc:sldMk cId="1167694572" sldId="272"/>
            <ac:picMk id="5" creationId="{86356001-B057-922A-73D8-B4A1C886EF8D}"/>
          </ac:picMkLst>
        </pc:picChg>
        <pc:picChg chg="add del mod">
          <ac:chgData name="用 共" userId="674416862f0b68f3" providerId="LiveId" clId="{E3013627-7931-4836-A781-AF714CFAC29F}" dt="2022-09-20T12:06:43.037" v="2931" actId="478"/>
          <ac:picMkLst>
            <pc:docMk/>
            <pc:sldMk cId="1167694572" sldId="272"/>
            <ac:picMk id="6" creationId="{08320F7A-1B21-0C36-4937-42FDA4048CD0}"/>
          </ac:picMkLst>
        </pc:picChg>
        <pc:picChg chg="add mod ord">
          <ac:chgData name="用 共" userId="674416862f0b68f3" providerId="LiveId" clId="{E3013627-7931-4836-A781-AF714CFAC29F}" dt="2022-09-22T19:24:13.589" v="9394" actId="13244"/>
          <ac:picMkLst>
            <pc:docMk/>
            <pc:sldMk cId="1167694572" sldId="272"/>
            <ac:picMk id="6" creationId="{C90EF549-DF93-8850-4321-EFA5312439EB}"/>
          </ac:picMkLst>
        </pc:picChg>
        <pc:picChg chg="add del mod">
          <ac:chgData name="用 共" userId="674416862f0b68f3" providerId="LiveId" clId="{E3013627-7931-4836-A781-AF714CFAC29F}" dt="2022-09-20T12:06:49.033" v="2935" actId="478"/>
          <ac:picMkLst>
            <pc:docMk/>
            <pc:sldMk cId="1167694572" sldId="272"/>
            <ac:picMk id="8" creationId="{2C4351FF-0F97-C250-F35D-7678BC0056E5}"/>
          </ac:picMkLst>
        </pc:picChg>
        <pc:picChg chg="add mod modCrop">
          <ac:chgData name="用 共" userId="674416862f0b68f3" providerId="LiveId" clId="{E3013627-7931-4836-A781-AF714CFAC29F}" dt="2022-09-20T12:07:31.440" v="2947" actId="732"/>
          <ac:picMkLst>
            <pc:docMk/>
            <pc:sldMk cId="1167694572" sldId="272"/>
            <ac:picMk id="10" creationId="{3E78CA15-8F97-3DA5-E419-46ABF1CD7683}"/>
          </ac:picMkLst>
        </pc:picChg>
      </pc:sldChg>
      <pc:sldChg chg="add del">
        <pc:chgData name="用 共" userId="674416862f0b68f3" providerId="LiveId" clId="{E3013627-7931-4836-A781-AF714CFAC29F}" dt="2022-09-20T12:00:51.250" v="2777"/>
        <pc:sldMkLst>
          <pc:docMk/>
          <pc:sldMk cId="1201319644" sldId="272"/>
        </pc:sldMkLst>
      </pc:sldChg>
      <pc:sldChg chg="addSp delSp modSp add mod ord modTransition">
        <pc:chgData name="用 共" userId="674416862f0b68f3" providerId="LiveId" clId="{E3013627-7931-4836-A781-AF714CFAC29F}" dt="2022-09-22T19:24:48.356" v="9404" actId="1076"/>
        <pc:sldMkLst>
          <pc:docMk/>
          <pc:sldMk cId="4171067002" sldId="273"/>
        </pc:sldMkLst>
        <pc:spChg chg="mod">
          <ac:chgData name="用 共" userId="674416862f0b68f3" providerId="LiveId" clId="{E3013627-7931-4836-A781-AF714CFAC29F}" dt="2022-09-22T19:24:42.801" v="9403" actId="1076"/>
          <ac:spMkLst>
            <pc:docMk/>
            <pc:sldMk cId="4171067002" sldId="273"/>
            <ac:spMk id="2" creationId="{7CABDABE-72FF-D298-A336-6701400B2F20}"/>
          </ac:spMkLst>
        </pc:spChg>
        <pc:spChg chg="mod or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25.114" v="9398" actId="13244"/>
          <ac:spMkLst>
            <pc:docMk/>
            <pc:sldMk cId="4171067002" sldId="273"/>
            <ac:spMk id="4" creationId="{235A25F9-5FD8-C629-0DA9-38E04FE00F6B}"/>
          </ac:spMkLst>
        </pc:spChg>
        <pc:spChg chg="add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8" creationId="{BEE97ED1-7BAF-37AB-6B6D-18446E1C5E0E}"/>
          </ac:spMkLst>
        </pc:spChg>
        <pc:spChg chg="add del mod">
          <ac:chgData name="用 共" userId="674416862f0b68f3" providerId="LiveId" clId="{E3013627-7931-4836-A781-AF714CFAC29F}" dt="2022-09-20T12:13:52.914" v="3223" actId="478"/>
          <ac:spMkLst>
            <pc:docMk/>
            <pc:sldMk cId="4171067002" sldId="273"/>
            <ac:spMk id="9" creationId="{8433CE4E-233A-A8A9-4FFD-7132584BB506}"/>
          </ac:spMkLst>
        </pc:spChg>
        <pc:spChg chg="add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10" creationId="{2D472802-B3C7-AB2A-6FF0-F24078DA3EF7}"/>
          </ac:spMkLst>
        </pc:spChg>
        <pc:spChg chg="add mod">
          <ac:chgData name="用 共" userId="674416862f0b68f3" providerId="LiveId" clId="{E3013627-7931-4836-A781-AF714CFAC29F}" dt="2022-09-20T12:14:21.624" v="3232" actId="571"/>
          <ac:spMkLst>
            <pc:docMk/>
            <pc:sldMk cId="4171067002" sldId="273"/>
            <ac:spMk id="12" creationId="{D10FC002-B98F-39AE-B3EC-515DB2E80B6C}"/>
          </ac:spMkLst>
        </pc:spChg>
        <pc:spChg chg="add mod">
          <ac:chgData name="用 共" userId="674416862f0b68f3" providerId="LiveId" clId="{E3013627-7931-4836-A781-AF714CFAC29F}" dt="2022-09-20T12:14:26.088" v="3234" actId="571"/>
          <ac:spMkLst>
            <pc:docMk/>
            <pc:sldMk cId="4171067002" sldId="273"/>
            <ac:spMk id="14" creationId="{B26C1990-313F-A183-132F-9B7ED334E025}"/>
          </ac:spMkLst>
        </pc:spChg>
        <pc:spChg chg="add del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15" creationId="{28D219FC-EBCD-1937-885F-0E71BC46FDF2}"/>
          </ac:spMkLst>
        </pc:spChg>
        <pc:picChg chg="add mod ord">
          <ac:chgData name="用 共" userId="674416862f0b68f3" providerId="LiveId" clId="{E3013627-7931-4836-A781-AF714CFAC29F}" dt="2022-09-22T19:24:25.114" v="9398" actId="13244"/>
          <ac:picMkLst>
            <pc:docMk/>
            <pc:sldMk cId="4171067002" sldId="273"/>
            <ac:picMk id="5" creationId="{38C8C9A6-6BB4-560E-0B45-D08D88DC688C}"/>
          </ac:picMkLst>
        </pc:picChg>
        <pc:picChg chg="add del mod modCrop">
          <ac:chgData name="用 共" userId="674416862f0b68f3" providerId="LiveId" clId="{E3013627-7931-4836-A781-AF714CFAC29F}" dt="2022-09-20T12:09:12.379" v="2990" actId="21"/>
          <ac:picMkLst>
            <pc:docMk/>
            <pc:sldMk cId="4171067002" sldId="273"/>
            <ac:picMk id="5" creationId="{48CF47C7-5A1A-A71F-D96E-C4895C25BB3E}"/>
          </ac:picMkLst>
        </pc:picChg>
        <pc:picChg chg="del">
          <ac:chgData name="用 共" userId="674416862f0b68f3" providerId="LiveId" clId="{E3013627-7931-4836-A781-AF714CFAC29F}" dt="2022-09-20T12:09:05.816" v="2986" actId="478"/>
          <ac:picMkLst>
            <pc:docMk/>
            <pc:sldMk cId="4171067002" sldId="273"/>
            <ac:picMk id="6" creationId="{9F336892-9CBF-522B-8A99-83650E12EC1A}"/>
          </ac:picMkLst>
        </pc:picChg>
        <pc:picChg chg="add mod ord">
          <ac:chgData name="用 共" userId="674416862f0b68f3" providerId="LiveId" clId="{E3013627-7931-4836-A781-AF714CFAC29F}" dt="2022-09-22T19:24:48.356" v="9404" actId="1076"/>
          <ac:picMkLst>
            <pc:docMk/>
            <pc:sldMk cId="4171067002" sldId="273"/>
            <ac:picMk id="7" creationId="{769972C4-2C50-B1F9-647C-5EFF2D3E7850}"/>
          </ac:picMkLst>
        </pc:picChg>
        <pc:picChg chg="add mod">
          <ac:chgData name="用 共" userId="674416862f0b68f3" providerId="LiveId" clId="{E3013627-7931-4836-A781-AF714CFAC29F}" dt="2022-09-20T12:14:21.624" v="3232" actId="571"/>
          <ac:picMkLst>
            <pc:docMk/>
            <pc:sldMk cId="4171067002" sldId="273"/>
            <ac:picMk id="11" creationId="{46C5056B-BAA8-FAD9-AC3D-868E83A64732}"/>
          </ac:picMkLst>
        </pc:picChg>
        <pc:picChg chg="add mod">
          <ac:chgData name="用 共" userId="674416862f0b68f3" providerId="LiveId" clId="{E3013627-7931-4836-A781-AF714CFAC29F}" dt="2022-09-20T12:14:26.088" v="3234" actId="571"/>
          <ac:picMkLst>
            <pc:docMk/>
            <pc:sldMk cId="4171067002" sldId="273"/>
            <ac:picMk id="13" creationId="{35594ED2-C425-378A-256B-239DB77E610F}"/>
          </ac:picMkLst>
        </pc:picChg>
        <pc:cxnChg chg="add mod">
          <ac:chgData name="用 共" userId="674416862f0b68f3" providerId="LiveId" clId="{E3013627-7931-4836-A781-AF714CFAC29F}" dt="2022-09-22T19:24:48.356" v="9404" actId="1076"/>
          <ac:cxnSpMkLst>
            <pc:docMk/>
            <pc:sldMk cId="4171067002" sldId="273"/>
            <ac:cxnSpMk id="17" creationId="{A6A43A7A-DFF5-B747-A054-38136D1DBCDA}"/>
          </ac:cxnSpMkLst>
        </pc:cxnChg>
      </pc:sldChg>
      <pc:sldChg chg="delSp add del mod">
        <pc:chgData name="用 共" userId="674416862f0b68f3" providerId="LiveId" clId="{E3013627-7931-4836-A781-AF714CFAC29F}" dt="2022-09-20T12:16:49.421" v="3250" actId="47"/>
        <pc:sldMkLst>
          <pc:docMk/>
          <pc:sldMk cId="2260627795" sldId="274"/>
        </pc:sldMkLst>
        <pc:picChg chg="del">
          <ac:chgData name="用 共" userId="674416862f0b68f3" providerId="LiveId" clId="{E3013627-7931-4836-A781-AF714CFAC29F}" dt="2022-09-20T12:16:48.277" v="3249" actId="478"/>
          <ac:picMkLst>
            <pc:docMk/>
            <pc:sldMk cId="2260627795" sldId="274"/>
            <ac:picMk id="7" creationId="{769972C4-2C50-B1F9-647C-5EFF2D3E7850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4:53.522" v="9406" actId="13244"/>
        <pc:sldMkLst>
          <pc:docMk/>
          <pc:sldMk cId="2735622710" sldId="274"/>
        </pc:sldMkLst>
        <pc:spChg chg="mod">
          <ac:chgData name="用 共" userId="674416862f0b68f3" providerId="LiveId" clId="{E3013627-7931-4836-A781-AF714CFAC29F}" dt="2022-09-20T12:18:03.925" v="3305" actId="20577"/>
          <ac:spMkLst>
            <pc:docMk/>
            <pc:sldMk cId="2735622710" sldId="274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53.522" v="9406" actId="13244"/>
          <ac:spMkLst>
            <pc:docMk/>
            <pc:sldMk cId="2735622710" sldId="274"/>
            <ac:spMk id="4" creationId="{D479B276-E9B0-9707-2C2F-D6DAC1B9C84B}"/>
          </ac:spMkLst>
        </pc:spChg>
        <pc:picChg chg="add mod modCrop">
          <ac:chgData name="用 共" userId="674416862f0b68f3" providerId="LiveId" clId="{E3013627-7931-4836-A781-AF714CFAC29F}" dt="2022-09-20T12:17:26.841" v="3264" actId="12788"/>
          <ac:picMkLst>
            <pc:docMk/>
            <pc:sldMk cId="2735622710" sldId="274"/>
            <ac:picMk id="5" creationId="{27779D05-A41B-A644-3D21-257153406914}"/>
          </ac:picMkLst>
        </pc:picChg>
        <pc:picChg chg="add mod ord">
          <ac:chgData name="用 共" userId="674416862f0b68f3" providerId="LiveId" clId="{E3013627-7931-4836-A781-AF714CFAC29F}" dt="2022-09-22T19:24:53.522" v="9406" actId="13244"/>
          <ac:picMkLst>
            <pc:docMk/>
            <pc:sldMk cId="2735622710" sldId="274"/>
            <ac:picMk id="6" creationId="{37823D88-1300-69F4-FA32-2BB1CB914509}"/>
          </ac:picMkLst>
        </pc:picChg>
        <pc:picChg chg="del">
          <ac:chgData name="用 共" userId="674416862f0b68f3" providerId="LiveId" clId="{E3013627-7931-4836-A781-AF714CFAC29F}" dt="2022-09-20T12:17:19.411" v="3261" actId="478"/>
          <ac:picMkLst>
            <pc:docMk/>
            <pc:sldMk cId="2735622710" sldId="274"/>
            <ac:picMk id="6" creationId="{9F336892-9CBF-522B-8A99-83650E12EC1A}"/>
          </ac:picMkLst>
        </pc:picChg>
      </pc:sldChg>
      <pc:sldChg chg="addSp delSp modSp add mod modTransition">
        <pc:chgData name="用 共" userId="674416862f0b68f3" providerId="LiveId" clId="{E3013627-7931-4836-A781-AF714CFAC29F}" dt="2022-09-22T19:34:40.175" v="9543" actId="1076"/>
        <pc:sldMkLst>
          <pc:docMk/>
          <pc:sldMk cId="1280495324" sldId="275"/>
        </pc:sldMkLst>
        <pc:spChg chg="ord">
          <ac:chgData name="用 共" userId="674416862f0b68f3" providerId="LiveId" clId="{E3013627-7931-4836-A781-AF714CFAC29F}" dt="2022-09-22T19:34:27.373" v="9541" actId="13244"/>
          <ac:spMkLst>
            <pc:docMk/>
            <pc:sldMk cId="1280495324" sldId="275"/>
            <ac:spMk id="2" creationId="{7CABDABE-72FF-D298-A336-6701400B2F20}"/>
          </ac:spMkLst>
        </pc:spChg>
        <pc:spChg chg="mod ord">
          <ac:chgData name="用 共" userId="674416862f0b68f3" providerId="LiveId" clId="{E3013627-7931-4836-A781-AF714CFAC29F}" dt="2022-09-20T12:20:31.047" v="3405" actId="166"/>
          <ac:spMkLst>
            <pc:docMk/>
            <pc:sldMk cId="1280495324" sldId="275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4:23.976" v="9540" actId="13244"/>
          <ac:spMkLst>
            <pc:docMk/>
            <pc:sldMk cId="1280495324" sldId="275"/>
            <ac:spMk id="4" creationId="{1BF48595-0B9E-933C-D6B0-6F5AA28CD941}"/>
          </ac:spMkLst>
        </pc:spChg>
        <pc:picChg chg="del">
          <ac:chgData name="用 共" userId="674416862f0b68f3" providerId="LiveId" clId="{E3013627-7931-4836-A781-AF714CFAC29F}" dt="2022-09-20T12:18:07.312" v="3306" actId="478"/>
          <ac:picMkLst>
            <pc:docMk/>
            <pc:sldMk cId="1280495324" sldId="275"/>
            <ac:picMk id="5" creationId="{27779D05-A41B-A644-3D21-257153406914}"/>
          </ac:picMkLst>
        </pc:picChg>
        <pc:picChg chg="add mod ord">
          <ac:chgData name="用 共" userId="674416862f0b68f3" providerId="LiveId" clId="{E3013627-7931-4836-A781-AF714CFAC29F}" dt="2022-09-22T19:34:34.114" v="9542" actId="13244"/>
          <ac:picMkLst>
            <pc:docMk/>
            <pc:sldMk cId="1280495324" sldId="275"/>
            <ac:picMk id="5" creationId="{5E2BB123-BBDD-7821-5ED3-349BC383C402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6" creationId="{AB7282D9-EA23-A6CA-5C1B-CC0B6E113F8C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8" creationId="{E92B2A72-D7EF-AACA-CFCA-F6321821D9B3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0" creationId="{FD010677-13B2-525D-4987-09C40E54E885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2" creationId="{D60BB843-3C9D-1661-045B-BFE32BD95491}"/>
          </ac:picMkLst>
        </pc:picChg>
        <pc:picChg chg="add del mod">
          <ac:chgData name="用 共" userId="674416862f0b68f3" providerId="LiveId" clId="{E3013627-7931-4836-A781-AF714CFAC29F}" dt="2022-09-20T12:19:26.182" v="3326" actId="478"/>
          <ac:picMkLst>
            <pc:docMk/>
            <pc:sldMk cId="1280495324" sldId="275"/>
            <ac:picMk id="14" creationId="{B9D84DA3-FBF7-0BC4-A637-472BD3601DC4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6" creationId="{DBF8371B-F056-C9AB-0F28-7FFA59FF2194}"/>
          </ac:picMkLst>
        </pc:picChg>
      </pc:sldChg>
      <pc:sldChg chg="addSp delSp modSp add del mod ord setBg">
        <pc:chgData name="用 共" userId="674416862f0b68f3" providerId="LiveId" clId="{E3013627-7931-4836-A781-AF714CFAC29F}" dt="2022-09-21T19:11:46.734" v="3472" actId="47"/>
        <pc:sldMkLst>
          <pc:docMk/>
          <pc:sldMk cId="144098514" sldId="276"/>
        </pc:sldMkLst>
        <pc:spChg chg="mod">
          <ac:chgData name="用 共" userId="674416862f0b68f3" providerId="LiveId" clId="{E3013627-7931-4836-A781-AF714CFAC29F}" dt="2022-09-21T19:10:00.375" v="3458" actId="20577"/>
          <ac:spMkLst>
            <pc:docMk/>
            <pc:sldMk cId="144098514" sldId="276"/>
            <ac:spMk id="2" creationId="{7CABDABE-72FF-D298-A336-6701400B2F20}"/>
          </ac:spMkLst>
        </pc:spChg>
        <pc:graphicFrameChg chg="del mod">
          <ac:chgData name="用 共" userId="674416862f0b68f3" providerId="LiveId" clId="{E3013627-7931-4836-A781-AF714CFAC29F}" dt="2022-09-21T19:10:56.086" v="3463" actId="478"/>
          <ac:graphicFrameMkLst>
            <pc:docMk/>
            <pc:sldMk cId="144098514" sldId="276"/>
            <ac:graphicFrameMk id="4" creationId="{81E7924C-93A6-363B-8D47-F40BB23A0271}"/>
          </ac:graphicFrameMkLst>
        </pc:graphicFrameChg>
        <pc:picChg chg="add del mod">
          <ac:chgData name="用 共" userId="674416862f0b68f3" providerId="LiveId" clId="{E3013627-7931-4836-A781-AF714CFAC29F}" dt="2022-09-21T19:11:29.429" v="3467" actId="478"/>
          <ac:picMkLst>
            <pc:docMk/>
            <pc:sldMk cId="144098514" sldId="276"/>
            <ac:picMk id="6" creationId="{4E24DBAD-8CFB-F47B-7771-385932767659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5:14.386" v="9413" actId="14100"/>
        <pc:sldMkLst>
          <pc:docMk/>
          <pc:sldMk cId="1223603047" sldId="277"/>
        </pc:sldMkLst>
        <pc:spChg chg="mod">
          <ac:chgData name="用 共" userId="674416862f0b68f3" providerId="LiveId" clId="{E3013627-7931-4836-A781-AF714CFAC29F}" dt="2022-09-21T19:12:35.574" v="3515" actId="20577"/>
          <ac:spMkLst>
            <pc:docMk/>
            <pc:sldMk cId="1223603047" sldId="27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12:54.314" v="3547" actId="20577"/>
          <ac:spMkLst>
            <pc:docMk/>
            <pc:sldMk cId="1223603047" sldId="277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14.386" v="9413" actId="14100"/>
          <ac:spMkLst>
            <pc:docMk/>
            <pc:sldMk cId="1223603047" sldId="277"/>
            <ac:spMk id="4" creationId="{F11ECD5C-E41F-6C32-2A6C-02EB987B0EB5}"/>
          </ac:spMkLst>
        </pc:spChg>
        <pc:spChg chg="add mod">
          <ac:chgData name="用 共" userId="674416862f0b68f3" providerId="LiveId" clId="{E3013627-7931-4836-A781-AF714CFAC29F}" dt="2022-09-21T19:16:07.719" v="3633" actId="20577"/>
          <ac:spMkLst>
            <pc:docMk/>
            <pc:sldMk cId="1223603047" sldId="277"/>
            <ac:spMk id="9" creationId="{9C25C97D-8E53-69B3-FF08-FE5EDC36F642}"/>
          </ac:spMkLst>
        </pc:spChg>
        <pc:picChg chg="add mod ord">
          <ac:chgData name="用 共" userId="674416862f0b68f3" providerId="LiveId" clId="{E3013627-7931-4836-A781-AF714CFAC29F}" dt="2022-09-22T19:25:05.115" v="9410" actId="13244"/>
          <ac:picMkLst>
            <pc:docMk/>
            <pc:sldMk cId="1223603047" sldId="277"/>
            <ac:picMk id="5" creationId="{019415E0-3D0E-1FA3-7BEB-023D8A48BD39}"/>
          </ac:picMkLst>
        </pc:picChg>
        <pc:picChg chg="del">
          <ac:chgData name="用 共" userId="674416862f0b68f3" providerId="LiveId" clId="{E3013627-7931-4836-A781-AF714CFAC29F}" dt="2022-09-21T19:12:15.346" v="3476" actId="478"/>
          <ac:picMkLst>
            <pc:docMk/>
            <pc:sldMk cId="1223603047" sldId="277"/>
            <ac:picMk id="5" creationId="{27779D05-A41B-A644-3D21-257153406914}"/>
          </ac:picMkLst>
        </pc:picChg>
        <pc:picChg chg="add mod modCrop">
          <ac:chgData name="用 共" userId="674416862f0b68f3" providerId="LiveId" clId="{E3013627-7931-4836-A781-AF714CFAC29F}" dt="2022-09-21T19:12:24.280" v="3480" actId="1076"/>
          <ac:picMkLst>
            <pc:docMk/>
            <pc:sldMk cId="1223603047" sldId="277"/>
            <ac:picMk id="6" creationId="{1825965C-3D8F-CD44-0A56-5172ECEAE3FB}"/>
          </ac:picMkLst>
        </pc:picChg>
        <pc:picChg chg="add mod modCrop">
          <ac:chgData name="用 共" userId="674416862f0b68f3" providerId="LiveId" clId="{E3013627-7931-4836-A781-AF714CFAC29F}" dt="2022-09-21T19:14:03.590" v="3563" actId="1076"/>
          <ac:picMkLst>
            <pc:docMk/>
            <pc:sldMk cId="1223603047" sldId="277"/>
            <ac:picMk id="8" creationId="{0D1981AD-D628-0B78-0DD3-351A4976EF86}"/>
          </ac:picMkLst>
        </pc:picChg>
        <pc:picChg chg="add mod modCrop">
          <ac:chgData name="用 共" userId="674416862f0b68f3" providerId="LiveId" clId="{E3013627-7931-4836-A781-AF714CFAC29F}" dt="2022-09-21T19:15:43.144" v="3599" actId="1076"/>
          <ac:picMkLst>
            <pc:docMk/>
            <pc:sldMk cId="1223603047" sldId="277"/>
            <ac:picMk id="10" creationId="{AAFA55C7-057A-8612-C476-974A0B33D9B6}"/>
          </ac:picMkLst>
        </pc:picChg>
      </pc:sldChg>
      <pc:sldChg chg="modSp add del mod ord">
        <pc:chgData name="用 共" userId="674416862f0b68f3" providerId="LiveId" clId="{E3013627-7931-4836-A781-AF714CFAC29F}" dt="2022-09-21T19:40:36.942" v="3916" actId="47"/>
        <pc:sldMkLst>
          <pc:docMk/>
          <pc:sldMk cId="1827393004" sldId="278"/>
        </pc:sldMkLst>
        <pc:spChg chg="mod">
          <ac:chgData name="用 共" userId="674416862f0b68f3" providerId="LiveId" clId="{E3013627-7931-4836-A781-AF714CFAC29F}" dt="2022-09-21T19:21:02.003" v="3701" actId="2711"/>
          <ac:spMkLst>
            <pc:docMk/>
            <pc:sldMk cId="1827393004" sldId="278"/>
            <ac:spMk id="2" creationId="{7CABDABE-72FF-D298-A336-6701400B2F20}"/>
          </ac:spMkLst>
        </pc:spChg>
      </pc:sldChg>
      <pc:sldChg chg="addSp delSp modSp add mod ord modTransition setBg">
        <pc:chgData name="用 共" userId="674416862f0b68f3" providerId="LiveId" clId="{E3013627-7931-4836-A781-AF714CFAC29F}" dt="2022-09-22T19:25:29.361" v="9418" actId="14100"/>
        <pc:sldMkLst>
          <pc:docMk/>
          <pc:sldMk cId="3568499029" sldId="279"/>
        </pc:sldMkLst>
        <pc:spChg chg="mod">
          <ac:chgData name="用 共" userId="674416862f0b68f3" providerId="LiveId" clId="{E3013627-7931-4836-A781-AF714CFAC29F}" dt="2022-09-21T19:23:16.703" v="3719" actId="20577"/>
          <ac:spMkLst>
            <pc:docMk/>
            <pc:sldMk cId="3568499029" sldId="279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2T15:09:13.176" v="5562" actId="478"/>
          <ac:spMkLst>
            <pc:docMk/>
            <pc:sldMk cId="3568499029" sldId="279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29.361" v="9418" actId="14100"/>
          <ac:spMkLst>
            <pc:docMk/>
            <pc:sldMk cId="3568499029" sldId="279"/>
            <ac:spMk id="3" creationId="{E97B067D-FA59-3BA0-E3E9-AF6874BAA9C8}"/>
          </ac:spMkLst>
        </pc:spChg>
        <pc:spChg chg="add del mod">
          <ac:chgData name="用 共" userId="674416862f0b68f3" providerId="LiveId" clId="{E3013627-7931-4836-A781-AF714CFAC29F}" dt="2022-09-22T15:14:46.359" v="5733" actId="478"/>
          <ac:spMkLst>
            <pc:docMk/>
            <pc:sldMk cId="3568499029" sldId="279"/>
            <ac:spMk id="4" creationId="{6E146204-ECC4-81B4-B6B3-D5578E4E48D5}"/>
          </ac:spMkLst>
        </pc:spChg>
        <pc:spChg chg="del">
          <ac:chgData name="用 共" userId="674416862f0b68f3" providerId="LiveId" clId="{E3013627-7931-4836-A781-AF714CFAC29F}" dt="2022-09-21T19:23:24.397" v="3721" actId="478"/>
          <ac:spMkLst>
            <pc:docMk/>
            <pc:sldMk cId="3568499029" sldId="279"/>
            <ac:spMk id="5" creationId="{2C529C32-6C0D-A348-B9F2-3F8E1DD89CD1}"/>
          </ac:spMkLst>
        </pc:spChg>
        <pc:spChg chg="add del mod">
          <ac:chgData name="用 共" userId="674416862f0b68f3" providerId="LiveId" clId="{E3013627-7931-4836-A781-AF714CFAC29F}" dt="2022-09-22T15:14:45.351" v="5732" actId="478"/>
          <ac:spMkLst>
            <pc:docMk/>
            <pc:sldMk cId="3568499029" sldId="279"/>
            <ac:spMk id="5" creationId="{498EB9F2-E6E2-49AC-B95F-B3061B977524}"/>
          </ac:spMkLst>
        </pc:spChg>
        <pc:spChg chg="add del mod">
          <ac:chgData name="用 共" userId="674416862f0b68f3" providerId="LiveId" clId="{E3013627-7931-4836-A781-AF714CFAC29F}" dt="2022-09-22T15:14:44.578" v="5731" actId="478"/>
          <ac:spMkLst>
            <pc:docMk/>
            <pc:sldMk cId="3568499029" sldId="279"/>
            <ac:spMk id="6" creationId="{227B361C-0D86-53EE-4DF4-CFE3DE049098}"/>
          </ac:spMkLst>
        </pc:spChg>
        <pc:spChg chg="add del mod">
          <ac:chgData name="用 共" userId="674416862f0b68f3" providerId="LiveId" clId="{E3013627-7931-4836-A781-AF714CFAC29F}" dt="2022-09-22T15:09:16.216" v="5563" actId="478"/>
          <ac:spMkLst>
            <pc:docMk/>
            <pc:sldMk cId="3568499029" sldId="279"/>
            <ac:spMk id="8" creationId="{3FCF764C-18B2-3DF0-4E39-D91B41B0CE59}"/>
          </ac:spMkLst>
        </pc:spChg>
        <pc:spChg chg="add mod ord">
          <ac:chgData name="用 共" userId="674416862f0b68f3" providerId="LiveId" clId="{E3013627-7931-4836-A781-AF714CFAC29F}" dt="2022-09-22T15:19:20.021" v="5952" actId="20577"/>
          <ac:spMkLst>
            <pc:docMk/>
            <pc:sldMk cId="3568499029" sldId="279"/>
            <ac:spMk id="9" creationId="{C6401F2D-3CB5-3E47-36F8-661D4672A0FE}"/>
          </ac:spMkLst>
        </pc:spChg>
        <pc:spChg chg="add mod">
          <ac:chgData name="用 共" userId="674416862f0b68f3" providerId="LiveId" clId="{E3013627-7931-4836-A781-AF714CFAC29F}" dt="2022-09-22T15:18:38.147" v="5948" actId="1076"/>
          <ac:spMkLst>
            <pc:docMk/>
            <pc:sldMk cId="3568499029" sldId="279"/>
            <ac:spMk id="10" creationId="{BF375493-80E3-4B41-1AB6-506B1FA64FAB}"/>
          </ac:spMkLst>
        </pc:spChg>
        <pc:spChg chg="add del mod">
          <ac:chgData name="用 共" userId="674416862f0b68f3" providerId="LiveId" clId="{E3013627-7931-4836-A781-AF714CFAC29F}" dt="2022-09-22T15:14:47.577" v="5734" actId="478"/>
          <ac:spMkLst>
            <pc:docMk/>
            <pc:sldMk cId="3568499029" sldId="279"/>
            <ac:spMk id="11" creationId="{210BFA18-A59D-62DB-E3F5-9281F8DCC5CB}"/>
          </ac:spMkLst>
        </pc:spChg>
        <pc:spChg chg="add del mod">
          <ac:chgData name="用 共" userId="674416862f0b68f3" providerId="LiveId" clId="{E3013627-7931-4836-A781-AF714CFAC29F}" dt="2022-09-22T15:14:48.612" v="5735" actId="478"/>
          <ac:spMkLst>
            <pc:docMk/>
            <pc:sldMk cId="3568499029" sldId="279"/>
            <ac:spMk id="12" creationId="{339E79D2-DEF2-4D38-4FBE-4F9C93759A03}"/>
          </ac:spMkLst>
        </pc:spChg>
        <pc:spChg chg="add mod">
          <ac:chgData name="用 共" userId="674416862f0b68f3" providerId="LiveId" clId="{E3013627-7931-4836-A781-AF714CFAC29F}" dt="2022-09-22T15:17:22.377" v="5894" actId="1076"/>
          <ac:spMkLst>
            <pc:docMk/>
            <pc:sldMk cId="3568499029" sldId="279"/>
            <ac:spMk id="19" creationId="{7BF6A07F-7DA7-C4B0-9518-995BF67F278A}"/>
          </ac:spMkLst>
        </pc:spChg>
        <pc:spChg chg="add mod">
          <ac:chgData name="用 共" userId="674416862f0b68f3" providerId="LiveId" clId="{E3013627-7931-4836-A781-AF714CFAC29F}" dt="2022-09-22T15:18:11.594" v="5928" actId="1076"/>
          <ac:spMkLst>
            <pc:docMk/>
            <pc:sldMk cId="3568499029" sldId="279"/>
            <ac:spMk id="20" creationId="{1F4CD74C-66D9-82B8-41EA-09E3593D4902}"/>
          </ac:spMkLst>
        </pc:spChg>
        <pc:spChg chg="add mod">
          <ac:chgData name="用 共" userId="674416862f0b68f3" providerId="LiveId" clId="{E3013627-7931-4836-A781-AF714CFAC29F}" dt="2022-09-22T15:18:01.905" v="5923" actId="14100"/>
          <ac:spMkLst>
            <pc:docMk/>
            <pc:sldMk cId="3568499029" sldId="279"/>
            <ac:spMk id="21" creationId="{BA0F5BC7-D82C-B4F3-21F2-EAF5E223A7ED}"/>
          </ac:spMkLst>
        </pc:spChg>
        <pc:spChg chg="add mod">
          <ac:chgData name="用 共" userId="674416862f0b68f3" providerId="LiveId" clId="{E3013627-7931-4836-A781-AF714CFAC29F}" dt="2022-09-22T15:18:27.592" v="5944" actId="1076"/>
          <ac:spMkLst>
            <pc:docMk/>
            <pc:sldMk cId="3568499029" sldId="279"/>
            <ac:spMk id="22" creationId="{39F42E85-87C8-169D-C9A7-D663B2A0068E}"/>
          </ac:spMkLst>
        </pc:spChg>
        <pc:spChg chg="add mod">
          <ac:chgData name="用 共" userId="674416862f0b68f3" providerId="LiveId" clId="{E3013627-7931-4836-A781-AF714CFAC29F}" dt="2022-09-22T15:18:35.764" v="5947" actId="1076"/>
          <ac:spMkLst>
            <pc:docMk/>
            <pc:sldMk cId="3568499029" sldId="279"/>
            <ac:spMk id="23" creationId="{85C8FFAE-0257-32B5-1A4E-0CF1022E09E1}"/>
          </ac:spMkLst>
        </pc:spChg>
        <pc:graphicFrameChg chg="del">
          <ac:chgData name="用 共" userId="674416862f0b68f3" providerId="LiveId" clId="{E3013627-7931-4836-A781-AF714CFAC29F}" dt="2022-09-21T19:23:23.595" v="3720" actId="478"/>
          <ac:graphicFrameMkLst>
            <pc:docMk/>
            <pc:sldMk cId="3568499029" sldId="279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5:21.487" v="9415" actId="13244"/>
          <ac:picMkLst>
            <pc:docMk/>
            <pc:sldMk cId="3568499029" sldId="279"/>
            <ac:picMk id="4" creationId="{9723C817-4FAC-AB7F-B913-ABCE54D79750}"/>
          </ac:picMkLst>
        </pc:picChg>
        <pc:cxnChg chg="add del mod">
          <ac:chgData name="用 共" userId="674416862f0b68f3" providerId="LiveId" clId="{E3013627-7931-4836-A781-AF714CFAC29F}" dt="2022-09-22T15:11:31.574" v="5628" actId="11529"/>
          <ac:cxnSpMkLst>
            <pc:docMk/>
            <pc:sldMk cId="3568499029" sldId="279"/>
            <ac:cxnSpMk id="14" creationId="{F2A7CB81-0065-8713-0862-A455B2A25400}"/>
          </ac:cxnSpMkLst>
        </pc:cxnChg>
        <pc:cxnChg chg="add del mod">
          <ac:chgData name="用 共" userId="674416862f0b68f3" providerId="LiveId" clId="{E3013627-7931-4836-A781-AF714CFAC29F}" dt="2022-09-22T15:11:39.232" v="5630" actId="11529"/>
          <ac:cxnSpMkLst>
            <pc:docMk/>
            <pc:sldMk cId="3568499029" sldId="279"/>
            <ac:cxnSpMk id="16" creationId="{F7C14183-DE0A-22FA-4C06-EE413DF5711C}"/>
          </ac:cxnSpMkLst>
        </pc:cxnChg>
        <pc:cxnChg chg="add del mod">
          <ac:chgData name="用 共" userId="674416862f0b68f3" providerId="LiveId" clId="{E3013627-7931-4836-A781-AF714CFAC29F}" dt="2022-09-22T15:14:49.356" v="5736" actId="478"/>
          <ac:cxnSpMkLst>
            <pc:docMk/>
            <pc:sldMk cId="3568499029" sldId="279"/>
            <ac:cxnSpMk id="18" creationId="{DDFF6545-DBC9-ADB1-6B32-FC76B0F80745}"/>
          </ac:cxnSpMkLst>
        </pc:cxnChg>
      </pc:sldChg>
      <pc:sldChg chg="addSp modSp add mod modTransition">
        <pc:chgData name="用 共" userId="674416862f0b68f3" providerId="LiveId" clId="{E3013627-7931-4836-A781-AF714CFAC29F}" dt="2022-09-22T19:25:39.876" v="9422" actId="14100"/>
        <pc:sldMkLst>
          <pc:docMk/>
          <pc:sldMk cId="2371166843" sldId="280"/>
        </pc:sldMkLst>
        <pc:spChg chg="mod">
          <ac:chgData name="用 共" userId="674416862f0b68f3" providerId="LiveId" clId="{E3013627-7931-4836-A781-AF714CFAC29F}" dt="2022-09-21T19:52:43.288" v="4272" actId="20577"/>
          <ac:spMkLst>
            <pc:docMk/>
            <pc:sldMk cId="2371166843" sldId="28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38:05.832" v="3872" actId="404"/>
          <ac:spMkLst>
            <pc:docMk/>
            <pc:sldMk cId="2371166843" sldId="280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39.876" v="9422" actId="14100"/>
          <ac:spMkLst>
            <pc:docMk/>
            <pc:sldMk cId="2371166843" sldId="280"/>
            <ac:spMk id="4" creationId="{B4609671-1379-C56A-D671-8D8BB38DB9D3}"/>
          </ac:spMkLst>
        </pc:spChg>
        <pc:picChg chg="add mod modCrop">
          <ac:chgData name="用 共" userId="674416862f0b68f3" providerId="LiveId" clId="{E3013627-7931-4836-A781-AF714CFAC29F}" dt="2022-09-21T19:40:25.623" v="3914" actId="14100"/>
          <ac:picMkLst>
            <pc:docMk/>
            <pc:sldMk cId="2371166843" sldId="280"/>
            <ac:picMk id="5" creationId="{05630D52-943C-02E0-9F95-1F2EF9D611AE}"/>
          </ac:picMkLst>
        </pc:picChg>
        <pc:picChg chg="add mod ord">
          <ac:chgData name="用 共" userId="674416862f0b68f3" providerId="LiveId" clId="{E3013627-7931-4836-A781-AF714CFAC29F}" dt="2022-09-22T19:25:35.464" v="9420" actId="13244"/>
          <ac:picMkLst>
            <pc:docMk/>
            <pc:sldMk cId="2371166843" sldId="280"/>
            <ac:picMk id="6" creationId="{875672B0-53C1-317F-DD86-B3E57B00A89E}"/>
          </ac:picMkLst>
        </pc:picChg>
      </pc:sldChg>
      <pc:sldChg chg="addSp delSp modSp add mod modTransition">
        <pc:chgData name="用 共" userId="674416862f0b68f3" providerId="LiveId" clId="{E3013627-7931-4836-A781-AF714CFAC29F}" dt="2022-09-22T19:26:13" v="9437" actId="14100"/>
        <pc:sldMkLst>
          <pc:docMk/>
          <pc:sldMk cId="2759192946" sldId="281"/>
        </pc:sldMkLst>
        <pc:spChg chg="mod">
          <ac:chgData name="用 共" userId="674416862f0b68f3" providerId="LiveId" clId="{E3013627-7931-4836-A781-AF714CFAC29F}" dt="2022-09-21T19:45:06.057" v="4087" actId="20577"/>
          <ac:spMkLst>
            <pc:docMk/>
            <pc:sldMk cId="2759192946" sldId="28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47:12.173" v="4151" actId="403"/>
          <ac:spMkLst>
            <pc:docMk/>
            <pc:sldMk cId="2759192946" sldId="281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6:13" v="9437" actId="14100"/>
          <ac:spMkLst>
            <pc:docMk/>
            <pc:sldMk cId="2759192946" sldId="281"/>
            <ac:spMk id="4" creationId="{66730589-5719-1EEF-0B40-3A5AFDEFB3BD}"/>
          </ac:spMkLst>
        </pc:spChg>
        <pc:picChg chg="del mod">
          <ac:chgData name="用 共" userId="674416862f0b68f3" providerId="LiveId" clId="{E3013627-7931-4836-A781-AF714CFAC29F}" dt="2022-09-21T19:45:08.126" v="4088" actId="478"/>
          <ac:picMkLst>
            <pc:docMk/>
            <pc:sldMk cId="2759192946" sldId="281"/>
            <ac:picMk id="5" creationId="{05630D52-943C-02E0-9F95-1F2EF9D611AE}"/>
          </ac:picMkLst>
        </pc:picChg>
        <pc:picChg chg="add mod ord">
          <ac:chgData name="用 共" userId="674416862f0b68f3" providerId="LiveId" clId="{E3013627-7931-4836-A781-AF714CFAC29F}" dt="2022-09-22T19:25:43.377" v="9424" actId="13244"/>
          <ac:picMkLst>
            <pc:docMk/>
            <pc:sldMk cId="2759192946" sldId="281"/>
            <ac:picMk id="5" creationId="{A1290485-1D2C-90B4-1D42-33B8F053C382}"/>
          </ac:picMkLst>
        </pc:picChg>
        <pc:picChg chg="add del mod">
          <ac:chgData name="用 共" userId="674416862f0b68f3" providerId="LiveId" clId="{E3013627-7931-4836-A781-AF714CFAC29F}" dt="2022-09-21T19:47:27.777" v="4156" actId="478"/>
          <ac:picMkLst>
            <pc:docMk/>
            <pc:sldMk cId="2759192946" sldId="281"/>
            <ac:picMk id="6" creationId="{8D196A71-D51A-DB50-19E8-AE3839ED8A52}"/>
          </ac:picMkLst>
        </pc:picChg>
        <pc:picChg chg="add del mod">
          <ac:chgData name="用 共" userId="674416862f0b68f3" providerId="LiveId" clId="{E3013627-7931-4836-A781-AF714CFAC29F}" dt="2022-09-21T19:47:21.746" v="4154" actId="478"/>
          <ac:picMkLst>
            <pc:docMk/>
            <pc:sldMk cId="2759192946" sldId="281"/>
            <ac:picMk id="7" creationId="{A3C1B492-ECF5-5F17-D49C-AB639ACEF065}"/>
          </ac:picMkLst>
        </pc:picChg>
      </pc:sldChg>
      <pc:sldChg chg="addSp delSp modSp add mod modTransition modAnim">
        <pc:chgData name="用 共" userId="674416862f0b68f3" providerId="LiveId" clId="{E3013627-7931-4836-A781-AF714CFAC29F}" dt="2022-09-22T19:26:08.152" v="9436" actId="14100"/>
        <pc:sldMkLst>
          <pc:docMk/>
          <pc:sldMk cId="505956505" sldId="282"/>
        </pc:sldMkLst>
        <pc:spChg chg="add mod">
          <ac:chgData name="用 共" userId="674416862f0b68f3" providerId="LiveId" clId="{E3013627-7931-4836-A781-AF714CFAC29F}" dt="2022-09-21T19:52:30.775" v="4268" actId="1076"/>
          <ac:spMkLst>
            <pc:docMk/>
            <pc:sldMk cId="505956505" sldId="282"/>
            <ac:spMk id="4" creationId="{ADB275B4-BB11-A4B3-451D-3ED47D5B00BA}"/>
          </ac:spMkLst>
        </pc:spChg>
        <pc:spChg chg="add mod ord">
          <ac:chgData name="用 共" userId="674416862f0b68f3" providerId="LiveId" clId="{E3013627-7931-4836-A781-AF714CFAC29F}" dt="2022-09-22T19:26:08.152" v="9436" actId="14100"/>
          <ac:spMkLst>
            <pc:docMk/>
            <pc:sldMk cId="505956505" sldId="282"/>
            <ac:spMk id="5" creationId="{A2A9E4D9-22CC-92FA-F628-CEB287774D99}"/>
          </ac:spMkLst>
        </pc:spChg>
        <pc:picChg chg="del mod">
          <ac:chgData name="用 共" userId="674416862f0b68f3" providerId="LiveId" clId="{E3013627-7931-4836-A781-AF714CFAC29F}" dt="2022-09-21T19:51:23.478" v="4230" actId="478"/>
          <ac:picMkLst>
            <pc:docMk/>
            <pc:sldMk cId="505956505" sldId="282"/>
            <ac:picMk id="6" creationId="{8D196A71-D51A-DB50-19E8-AE3839ED8A52}"/>
          </ac:picMkLst>
        </pc:picChg>
        <pc:picChg chg="add mod ord">
          <ac:chgData name="用 共" userId="674416862f0b68f3" providerId="LiveId" clId="{E3013627-7931-4836-A781-AF714CFAC29F}" dt="2022-09-22T19:26:01.314" v="9430" actId="13244"/>
          <ac:picMkLst>
            <pc:docMk/>
            <pc:sldMk cId="505956505" sldId="282"/>
            <ac:picMk id="6" creationId="{C25C01A4-D3C7-9077-E5EB-74449DB39DD3}"/>
          </ac:picMkLst>
        </pc:picChg>
        <pc:picChg chg="add mod">
          <ac:chgData name="用 共" userId="674416862f0b68f3" providerId="LiveId" clId="{E3013627-7931-4836-A781-AF714CFAC29F}" dt="2022-09-21T19:51:37.926" v="4234" actId="14100"/>
          <ac:picMkLst>
            <pc:docMk/>
            <pc:sldMk cId="505956505" sldId="282"/>
            <ac:picMk id="7" creationId="{6AA543E6-0E89-BA32-84AC-E9F7E31E1026}"/>
          </ac:picMkLst>
        </pc:picChg>
        <pc:picChg chg="add mod">
          <ac:chgData name="用 共" userId="674416862f0b68f3" providerId="LiveId" clId="{E3013627-7931-4836-A781-AF714CFAC29F}" dt="2022-09-21T19:51:41.085" v="4235" actId="1076"/>
          <ac:picMkLst>
            <pc:docMk/>
            <pc:sldMk cId="505956505" sldId="282"/>
            <ac:picMk id="1026" creationId="{2C111051-49CD-7A9E-DD62-A419B418EAF6}"/>
          </ac:picMkLst>
        </pc:picChg>
      </pc:sldChg>
      <pc:sldChg chg="addSp modSp add mod ord modTransition modAnim">
        <pc:chgData name="用 共" userId="674416862f0b68f3" providerId="LiveId" clId="{E3013627-7931-4836-A781-AF714CFAC29F}" dt="2022-09-22T19:26:55.800" v="9448" actId="14100"/>
        <pc:sldMkLst>
          <pc:docMk/>
          <pc:sldMk cId="1350891401" sldId="283"/>
        </pc:sldMkLst>
        <pc:spChg chg="mod">
          <ac:chgData name="用 共" userId="674416862f0b68f3" providerId="LiveId" clId="{E3013627-7931-4836-A781-AF714CFAC29F}" dt="2022-09-22T14:38:37.409" v="5242" actId="20577"/>
          <ac:spMkLst>
            <pc:docMk/>
            <pc:sldMk cId="1350891401" sldId="28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56:31.904" v="4373" actId="113"/>
          <ac:spMkLst>
            <pc:docMk/>
            <pc:sldMk cId="1350891401" sldId="283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1T19:55:59.854" v="4368" actId="1076"/>
          <ac:spMkLst>
            <pc:docMk/>
            <pc:sldMk cId="1350891401" sldId="283"/>
            <ac:spMk id="4" creationId="{A92C10E4-82B5-55CB-72E4-BABBADE317F6}"/>
          </ac:spMkLst>
        </pc:spChg>
        <pc:spChg chg="add mod">
          <ac:chgData name="用 共" userId="674416862f0b68f3" providerId="LiveId" clId="{E3013627-7931-4836-A781-AF714CFAC29F}" dt="2022-09-22T15:26:44.172" v="5971" actId="1076"/>
          <ac:spMkLst>
            <pc:docMk/>
            <pc:sldMk cId="1350891401" sldId="283"/>
            <ac:spMk id="5" creationId="{E36134CF-8EA0-A353-F9AA-F5033885D86A}"/>
          </ac:spMkLst>
        </pc:spChg>
        <pc:spChg chg="add mod ord">
          <ac:chgData name="用 共" userId="674416862f0b68f3" providerId="LiveId" clId="{E3013627-7931-4836-A781-AF714CFAC29F}" dt="2022-09-22T19:26:55.800" v="9448" actId="14100"/>
          <ac:spMkLst>
            <pc:docMk/>
            <pc:sldMk cId="1350891401" sldId="283"/>
            <ac:spMk id="6" creationId="{E3E7540D-2B5C-FF5D-BE2A-C7E307CA5F8D}"/>
          </ac:spMkLst>
        </pc:spChg>
        <pc:picChg chg="add mod ord">
          <ac:chgData name="用 共" userId="674416862f0b68f3" providerId="LiveId" clId="{E3013627-7931-4836-A781-AF714CFAC29F}" dt="2022-09-22T19:26:50.694" v="9445" actId="13244"/>
          <ac:picMkLst>
            <pc:docMk/>
            <pc:sldMk cId="1350891401" sldId="283"/>
            <ac:picMk id="7" creationId="{1CF4DC99-7966-9DAF-9CFF-0698D6D9CCB5}"/>
          </ac:picMkLst>
        </pc:picChg>
      </pc:sldChg>
      <pc:sldChg chg="addSp delSp modSp add del mod ord modTransition">
        <pc:chgData name="用 共" userId="674416862f0b68f3" providerId="LiveId" clId="{E3013627-7931-4836-A781-AF714CFAC29F}" dt="2022-09-22T19:26:46.391" v="9443" actId="14100"/>
        <pc:sldMkLst>
          <pc:docMk/>
          <pc:sldMk cId="2761848755" sldId="284"/>
        </pc:sldMkLst>
        <pc:spChg chg="mod">
          <ac:chgData name="用 共" userId="674416862f0b68f3" providerId="LiveId" clId="{E3013627-7931-4836-A781-AF714CFAC29F}" dt="2022-09-22T13:36:36.154" v="4511" actId="20577"/>
          <ac:spMkLst>
            <pc:docMk/>
            <pc:sldMk cId="2761848755" sldId="28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4:16:34.495" v="4751" actId="27636"/>
          <ac:spMkLst>
            <pc:docMk/>
            <pc:sldMk cId="2761848755" sldId="284"/>
            <ac:spMk id="3" creationId="{5C715FBA-8FF3-AA6D-0B29-F1AF0935AAD5}"/>
          </ac:spMkLst>
        </pc:spChg>
        <pc:spChg chg="del">
          <ac:chgData name="用 共" userId="674416862f0b68f3" providerId="LiveId" clId="{E3013627-7931-4836-A781-AF714CFAC29F}" dt="2022-09-21T19:57:32.017" v="4422" actId="478"/>
          <ac:spMkLst>
            <pc:docMk/>
            <pc:sldMk cId="2761848755" sldId="284"/>
            <ac:spMk id="4" creationId="{967F8AFA-F9D0-966B-0918-66BA97FDF308}"/>
          </ac:spMkLst>
        </pc:spChg>
        <pc:spChg chg="add mod ord">
          <ac:chgData name="用 共" userId="674416862f0b68f3" providerId="LiveId" clId="{E3013627-7931-4836-A781-AF714CFAC29F}" dt="2022-09-22T19:26:46.391" v="9443" actId="14100"/>
          <ac:spMkLst>
            <pc:docMk/>
            <pc:sldMk cId="2761848755" sldId="284"/>
            <ac:spMk id="4" creationId="{A1B95744-7ABA-224E-0903-7FAB79ED142C}"/>
          </ac:spMkLst>
        </pc:spChg>
        <pc:spChg chg="add del">
          <ac:chgData name="用 共" userId="674416862f0b68f3" providerId="LiveId" clId="{E3013627-7931-4836-A781-AF714CFAC29F}" dt="2022-09-22T14:15:29.965" v="4739" actId="478"/>
          <ac:spMkLst>
            <pc:docMk/>
            <pc:sldMk cId="2761848755" sldId="284"/>
            <ac:spMk id="4" creationId="{DB967FED-9D63-9E37-3B92-937910AEEF6F}"/>
          </ac:spMkLst>
        </pc:spChg>
        <pc:spChg chg="add del">
          <ac:chgData name="用 共" userId="674416862f0b68f3" providerId="LiveId" clId="{E3013627-7931-4836-A781-AF714CFAC29F}" dt="2022-09-22T14:15:37.101" v="4746"/>
          <ac:spMkLst>
            <pc:docMk/>
            <pc:sldMk cId="2761848755" sldId="284"/>
            <ac:spMk id="5" creationId="{927F7DAE-BB71-4576-9472-3D6DD7F324D5}"/>
          </ac:spMkLst>
        </pc:spChg>
        <pc:spChg chg="add mod">
          <ac:chgData name="用 共" userId="674416862f0b68f3" providerId="LiveId" clId="{E3013627-7931-4836-A781-AF714CFAC29F}" dt="2022-09-22T14:25:01.271" v="4967"/>
          <ac:spMkLst>
            <pc:docMk/>
            <pc:sldMk cId="2761848755" sldId="284"/>
            <ac:spMk id="7" creationId="{515BB7C9-E77E-C197-6CFC-0AC5AA8EF713}"/>
          </ac:spMkLst>
        </pc:spChg>
        <pc:spChg chg="add mod">
          <ac:chgData name="用 共" userId="674416862f0b68f3" providerId="LiveId" clId="{E3013627-7931-4836-A781-AF714CFAC29F}" dt="2022-09-22T14:25:17.127" v="4975"/>
          <ac:spMkLst>
            <pc:docMk/>
            <pc:sldMk cId="2761848755" sldId="284"/>
            <ac:spMk id="8" creationId="{8CD73ABE-44A0-0450-87E8-09F945E23735}"/>
          </ac:spMkLst>
        </pc:spChg>
        <pc:spChg chg="add del mod">
          <ac:chgData name="用 共" userId="674416862f0b68f3" providerId="LiveId" clId="{E3013627-7931-4836-A781-AF714CFAC29F}" dt="2022-09-22T14:23:54.205" v="4931" actId="478"/>
          <ac:spMkLst>
            <pc:docMk/>
            <pc:sldMk cId="2761848755" sldId="284"/>
            <ac:spMk id="9" creationId="{D555F9EC-FA93-5553-0DEB-A14B5ACADE31}"/>
          </ac:spMkLst>
        </pc:spChg>
        <pc:picChg chg="add mod ord">
          <ac:chgData name="用 共" userId="674416862f0b68f3" providerId="LiveId" clId="{E3013627-7931-4836-A781-AF714CFAC29F}" dt="2022-09-22T19:26:39.337" v="9439" actId="13244"/>
          <ac:picMkLst>
            <pc:docMk/>
            <pc:sldMk cId="2761848755" sldId="284"/>
            <ac:picMk id="5" creationId="{22952EAA-546B-A167-5241-8C75ADAD6088}"/>
          </ac:picMkLst>
        </pc:picChg>
      </pc:sldChg>
      <pc:sldChg chg="add del">
        <pc:chgData name="用 共" userId="674416862f0b68f3" providerId="LiveId" clId="{E3013627-7931-4836-A781-AF714CFAC29F}" dt="2022-09-21T19:57:05.666" v="4396" actId="47"/>
        <pc:sldMkLst>
          <pc:docMk/>
          <pc:sldMk cId="2867250235" sldId="284"/>
        </pc:sldMkLst>
      </pc:sldChg>
      <pc:sldChg chg="addSp delSp modSp add mod modTransition">
        <pc:chgData name="用 共" userId="674416862f0b68f3" providerId="LiveId" clId="{E3013627-7931-4836-A781-AF714CFAC29F}" dt="2022-09-22T19:27:05.854" v="9454" actId="14100"/>
        <pc:sldMkLst>
          <pc:docMk/>
          <pc:sldMk cId="1902331371" sldId="285"/>
        </pc:sldMkLst>
        <pc:spChg chg="mod">
          <ac:chgData name="用 共" userId="674416862f0b68f3" providerId="LiveId" clId="{E3013627-7931-4836-A781-AF714CFAC29F}" dt="2022-09-22T14:26:38.201" v="5002" actId="20577"/>
          <ac:spMkLst>
            <pc:docMk/>
            <pc:sldMk cId="1902331371" sldId="28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4:34:56.284" v="5228" actId="20577"/>
          <ac:spMkLst>
            <pc:docMk/>
            <pc:sldMk cId="1902331371" sldId="285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7:05.854" v="9454" actId="14100"/>
          <ac:spMkLst>
            <pc:docMk/>
            <pc:sldMk cId="1902331371" sldId="285"/>
            <ac:spMk id="4" creationId="{8693C355-5AAC-B240-C2C3-97F876E0F809}"/>
          </ac:spMkLst>
        </pc:spChg>
        <pc:spChg chg="del">
          <ac:chgData name="用 共" userId="674416862f0b68f3" providerId="LiveId" clId="{E3013627-7931-4836-A781-AF714CFAC29F}" dt="2022-09-22T14:26:25.888" v="4977" actId="478"/>
          <ac:spMkLst>
            <pc:docMk/>
            <pc:sldMk cId="1902331371" sldId="285"/>
            <ac:spMk id="4" creationId="{A92C10E4-82B5-55CB-72E4-BABBADE317F6}"/>
          </ac:spMkLst>
        </pc:spChg>
        <pc:spChg chg="del">
          <ac:chgData name="用 共" userId="674416862f0b68f3" providerId="LiveId" clId="{E3013627-7931-4836-A781-AF714CFAC29F}" dt="2022-09-22T14:26:26.954" v="4978" actId="478"/>
          <ac:spMkLst>
            <pc:docMk/>
            <pc:sldMk cId="1902331371" sldId="285"/>
            <ac:spMk id="5" creationId="{E36134CF-8EA0-A353-F9AA-F5033885D86A}"/>
          </ac:spMkLst>
        </pc:spChg>
        <pc:spChg chg="add mod">
          <ac:chgData name="用 共" userId="674416862f0b68f3" providerId="LiveId" clId="{E3013627-7931-4836-A781-AF714CFAC29F}" dt="2022-09-22T14:34:50.589" v="5227" actId="14100"/>
          <ac:spMkLst>
            <pc:docMk/>
            <pc:sldMk cId="1902331371" sldId="285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6:59.504" v="9450" actId="13244"/>
          <ac:picMkLst>
            <pc:docMk/>
            <pc:sldMk cId="1902331371" sldId="285"/>
            <ac:picMk id="5" creationId="{FCF54A12-B73C-19B3-52A9-7DE35A983C64}"/>
          </ac:picMkLst>
        </pc:picChg>
      </pc:sldChg>
      <pc:sldChg chg="add del">
        <pc:chgData name="用 共" userId="674416862f0b68f3" providerId="LiveId" clId="{E3013627-7931-4836-A781-AF714CFAC29F}" dt="2022-09-22T14:15:02.528" v="4735" actId="47"/>
        <pc:sldMkLst>
          <pc:docMk/>
          <pc:sldMk cId="4131386223" sldId="285"/>
        </pc:sldMkLst>
      </pc:sldChg>
      <pc:sldChg chg="addSp delSp modSp add mod modTransition">
        <pc:chgData name="用 共" userId="674416862f0b68f3" providerId="LiveId" clId="{E3013627-7931-4836-A781-AF714CFAC29F}" dt="2022-09-22T19:27:43.134" v="9466" actId="1076"/>
        <pc:sldMkLst>
          <pc:docMk/>
          <pc:sldMk cId="962310220" sldId="286"/>
        </pc:sldMkLst>
        <pc:spChg chg="mod">
          <ac:chgData name="用 共" userId="674416862f0b68f3" providerId="LiveId" clId="{E3013627-7931-4836-A781-AF714CFAC29F}" dt="2022-09-22T14:46:33.333" v="5272" actId="20577"/>
          <ac:spMkLst>
            <pc:docMk/>
            <pc:sldMk cId="962310220" sldId="286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27:19.137" v="9462" actId="14100"/>
          <ac:spMkLst>
            <pc:docMk/>
            <pc:sldMk cId="962310220" sldId="286"/>
            <ac:spMk id="3" creationId="{48F25C0D-4486-00E1-021D-D3FA0C2F7C5F}"/>
          </ac:spMkLst>
        </pc:spChg>
        <pc:spChg chg="del">
          <ac:chgData name="用 共" userId="674416862f0b68f3" providerId="LiveId" clId="{E3013627-7931-4836-A781-AF714CFAC29F}" dt="2022-09-22T15:01:02.545" v="5273" actId="478"/>
          <ac:spMkLst>
            <pc:docMk/>
            <pc:sldMk cId="962310220" sldId="286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5:01:07.689" v="5274" actId="167"/>
          <ac:spMkLst>
            <pc:docMk/>
            <pc:sldMk cId="962310220" sldId="286"/>
            <ac:spMk id="5" creationId="{65C4A0F3-CA91-A041-7A4B-B01F715FF917}"/>
          </ac:spMkLst>
        </pc:spChg>
        <pc:spChg chg="del">
          <ac:chgData name="用 共" userId="674416862f0b68f3" providerId="LiveId" clId="{E3013627-7931-4836-A781-AF714CFAC29F}" dt="2022-09-22T15:01:08.710" v="5275" actId="478"/>
          <ac:spMkLst>
            <pc:docMk/>
            <pc:sldMk cId="962310220" sldId="286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7:10.054" v="9456" actId="13244"/>
          <ac:picMkLst>
            <pc:docMk/>
            <pc:sldMk cId="962310220" sldId="286"/>
            <ac:picMk id="4" creationId="{0C5740AE-7B59-CD1F-1D3F-B1034590A3DB}"/>
          </ac:picMkLst>
        </pc:picChg>
        <pc:picChg chg="add mod modCrop">
          <ac:chgData name="用 共" userId="674416862f0b68f3" providerId="LiveId" clId="{E3013627-7931-4836-A781-AF714CFAC29F}" dt="2022-09-22T19:27:43.134" v="9466" actId="1076"/>
          <ac:picMkLst>
            <pc:docMk/>
            <pc:sldMk cId="962310220" sldId="286"/>
            <ac:picMk id="8" creationId="{21C5B4A4-54BD-F5FD-86F0-D9961E85A421}"/>
          </ac:picMkLst>
        </pc:picChg>
      </pc:sldChg>
      <pc:sldChg chg="addSp modSp add mod ord modTransition">
        <pc:chgData name="用 共" userId="674416862f0b68f3" providerId="LiveId" clId="{E3013627-7931-4836-A781-AF714CFAC29F}" dt="2022-09-22T19:27:52.528" v="9470" actId="14100"/>
        <pc:sldMkLst>
          <pc:docMk/>
          <pc:sldMk cId="1744811603" sldId="287"/>
        </pc:sldMkLst>
        <pc:spChg chg="mod">
          <ac:chgData name="用 共" userId="674416862f0b68f3" providerId="LiveId" clId="{E3013627-7931-4836-A781-AF714CFAC29F}" dt="2022-09-22T15:04:17.805" v="5378" actId="20577"/>
          <ac:spMkLst>
            <pc:docMk/>
            <pc:sldMk cId="1744811603" sldId="28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5:28:00.082" v="5972" actId="20577"/>
          <ac:spMkLst>
            <pc:docMk/>
            <pc:sldMk cId="1744811603" sldId="287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5:05:24.493" v="5440" actId="14100"/>
          <ac:spMkLst>
            <pc:docMk/>
            <pc:sldMk cId="1744811603" sldId="287"/>
            <ac:spMk id="4" creationId="{26EF8B20-53FC-487B-624F-EF887B74C214}"/>
          </ac:spMkLst>
        </pc:spChg>
        <pc:spChg chg="add mod ord">
          <ac:chgData name="用 共" userId="674416862f0b68f3" providerId="LiveId" clId="{E3013627-7931-4836-A781-AF714CFAC29F}" dt="2022-09-22T19:27:52.528" v="9470" actId="14100"/>
          <ac:spMkLst>
            <pc:docMk/>
            <pc:sldMk cId="1744811603" sldId="287"/>
            <ac:spMk id="5" creationId="{274210CE-D889-A132-577A-B9B9C959AF91}"/>
          </ac:spMkLst>
        </pc:spChg>
        <pc:spChg chg="mod">
          <ac:chgData name="用 共" userId="674416862f0b68f3" providerId="LiveId" clId="{E3013627-7931-4836-A781-AF714CFAC29F}" dt="2022-09-22T15:05:09.846" v="5422" actId="1076"/>
          <ac:spMkLst>
            <pc:docMk/>
            <pc:sldMk cId="1744811603" sldId="287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7:48.244" v="9468" actId="13244"/>
          <ac:picMkLst>
            <pc:docMk/>
            <pc:sldMk cId="1744811603" sldId="287"/>
            <ac:picMk id="7" creationId="{357AA923-4232-FF10-CBF7-C29DF4D1F9E1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30:27.811" v="9490" actId="14100"/>
        <pc:sldMkLst>
          <pc:docMk/>
          <pc:sldMk cId="351470957" sldId="288"/>
        </pc:sldMkLst>
        <pc:spChg chg="mod">
          <ac:chgData name="用 共" userId="674416862f0b68f3" providerId="LiveId" clId="{E3013627-7931-4836-A781-AF714CFAC29F}" dt="2022-09-22T19:28:42.816" v="9482" actId="207"/>
          <ac:spMkLst>
            <pc:docMk/>
            <pc:sldMk cId="351470957" sldId="28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5:56.959" v="9033" actId="207"/>
          <ac:spMkLst>
            <pc:docMk/>
            <pc:sldMk cId="351470957" sldId="288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0:27.811" v="9490" actId="14100"/>
          <ac:spMkLst>
            <pc:docMk/>
            <pc:sldMk cId="351470957" sldId="288"/>
            <ac:spMk id="4" creationId="{B2A94680-BE0B-F4E2-4AF9-2F6DCE054A34}"/>
          </ac:spMkLst>
        </pc:spChg>
        <pc:spChg chg="add del mod">
          <ac:chgData name="用 共" userId="674416862f0b68f3" providerId="LiveId" clId="{E3013627-7931-4836-A781-AF714CFAC29F}" dt="2022-09-22T19:30:21.419" v="9488" actId="478"/>
          <ac:spMkLst>
            <pc:docMk/>
            <pc:sldMk cId="351470957" sldId="288"/>
            <ac:spMk id="6" creationId="{BF6F384F-CBD0-9640-A6BD-2006752B8AE5}"/>
          </ac:spMkLst>
        </pc:spChg>
        <pc:picChg chg="add mod ord">
          <ac:chgData name="用 共" userId="674416862f0b68f3" providerId="LiveId" clId="{E3013627-7931-4836-A781-AF714CFAC29F}" dt="2022-09-22T19:29:16.349" v="9485" actId="14826"/>
          <ac:picMkLst>
            <pc:docMk/>
            <pc:sldMk cId="351470957" sldId="288"/>
            <ac:picMk id="5" creationId="{2BBBA140-076A-177E-55C9-8453AF774E85}"/>
          </ac:picMkLst>
        </pc:picChg>
      </pc:sldChg>
      <pc:sldChg chg="modSp add del mod">
        <pc:chgData name="用 共" userId="674416862f0b68f3" providerId="LiveId" clId="{E3013627-7931-4836-A781-AF714CFAC29F}" dt="2022-09-22T15:54:12.222" v="6186" actId="47"/>
        <pc:sldMkLst>
          <pc:docMk/>
          <pc:sldMk cId="2534830563" sldId="289"/>
        </pc:sldMkLst>
        <pc:spChg chg="mod">
          <ac:chgData name="用 共" userId="674416862f0b68f3" providerId="LiveId" clId="{E3013627-7931-4836-A781-AF714CFAC29F}" dt="2022-09-22T15:52:16.965" v="6166" actId="20577"/>
          <ac:spMkLst>
            <pc:docMk/>
            <pc:sldMk cId="2534830563" sldId="289"/>
            <ac:spMk id="2" creationId="{7CABDABE-72FF-D298-A336-6701400B2F20}"/>
          </ac:spMkLst>
        </pc:spChg>
      </pc:sldChg>
      <pc:sldChg chg="addSp modSp add mod ord modTransition">
        <pc:chgData name="用 共" userId="674416862f0b68f3" providerId="LiveId" clId="{E3013627-7931-4836-A781-AF714CFAC29F}" dt="2022-09-22T19:30:49.237" v="9497" actId="207"/>
        <pc:sldMkLst>
          <pc:docMk/>
          <pc:sldMk cId="29843697" sldId="290"/>
        </pc:sldMkLst>
        <pc:spChg chg="mod">
          <ac:chgData name="用 共" userId="674416862f0b68f3" providerId="LiveId" clId="{E3013627-7931-4836-A781-AF714CFAC29F}" dt="2022-09-22T19:30:49.237" v="9497" actId="207"/>
          <ac:spMkLst>
            <pc:docMk/>
            <pc:sldMk cId="29843697" sldId="29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7:17.340" v="9054" actId="207"/>
          <ac:spMkLst>
            <pc:docMk/>
            <pc:sldMk cId="29843697" sldId="290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46.763" v="9496"/>
          <ac:spMkLst>
            <pc:docMk/>
            <pc:sldMk cId="29843697" sldId="290"/>
            <ac:spMk id="4" creationId="{1DE185CD-77F4-2067-23F6-1C321BD58B0D}"/>
          </ac:spMkLst>
        </pc:spChg>
        <pc:picChg chg="add mod">
          <ac:chgData name="用 共" userId="674416862f0b68f3" providerId="LiveId" clId="{E3013627-7931-4836-A781-AF714CFAC29F}" dt="2022-09-22T19:30:46.763" v="9496"/>
          <ac:picMkLst>
            <pc:docMk/>
            <pc:sldMk cId="29843697" sldId="290"/>
            <ac:picMk id="5" creationId="{D2237D56-CE84-9682-A936-32B7B1A3828B}"/>
          </ac:picMkLst>
        </pc:picChg>
      </pc:sldChg>
      <pc:sldChg chg="addSp modSp add mod ord modTransition">
        <pc:chgData name="用 共" userId="674416862f0b68f3" providerId="LiveId" clId="{E3013627-7931-4836-A781-AF714CFAC29F}" dt="2022-09-22T19:30:52.614" v="9499" actId="207"/>
        <pc:sldMkLst>
          <pc:docMk/>
          <pc:sldMk cId="236226928" sldId="291"/>
        </pc:sldMkLst>
        <pc:spChg chg="mod">
          <ac:chgData name="用 共" userId="674416862f0b68f3" providerId="LiveId" clId="{E3013627-7931-4836-A781-AF714CFAC29F}" dt="2022-09-22T19:30:52.614" v="9499" actId="207"/>
          <ac:spMkLst>
            <pc:docMk/>
            <pc:sldMk cId="236226928" sldId="29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7:45.490" v="9059" actId="207"/>
          <ac:spMkLst>
            <pc:docMk/>
            <pc:sldMk cId="236226928" sldId="291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0.740" v="9498"/>
          <ac:spMkLst>
            <pc:docMk/>
            <pc:sldMk cId="236226928" sldId="291"/>
            <ac:spMk id="4" creationId="{AF95A1D8-CD50-FB0C-4A89-9564D1FECF4D}"/>
          </ac:spMkLst>
        </pc:spChg>
        <pc:picChg chg="add mod">
          <ac:chgData name="用 共" userId="674416862f0b68f3" providerId="LiveId" clId="{E3013627-7931-4836-A781-AF714CFAC29F}" dt="2022-09-22T19:30:50.740" v="9498"/>
          <ac:picMkLst>
            <pc:docMk/>
            <pc:sldMk cId="236226928" sldId="291"/>
            <ac:picMk id="5" creationId="{803892D5-4C23-DF4D-1F05-DCB2D8C297B1}"/>
          </ac:picMkLst>
        </pc:picChg>
      </pc:sldChg>
      <pc:sldChg chg="add del">
        <pc:chgData name="用 共" userId="674416862f0b68f3" providerId="LiveId" clId="{E3013627-7931-4836-A781-AF714CFAC29F}" dt="2022-09-22T16:08:45.911" v="6475" actId="47"/>
        <pc:sldMkLst>
          <pc:docMk/>
          <pc:sldMk cId="3445034727" sldId="292"/>
        </pc:sldMkLst>
      </pc:sldChg>
      <pc:sldChg chg="addSp modSp add mod ord modTransition">
        <pc:chgData name="用 共" userId="674416862f0b68f3" providerId="LiveId" clId="{E3013627-7931-4836-A781-AF714CFAC29F}" dt="2022-09-22T19:30:37.311" v="9493" actId="207"/>
        <pc:sldMkLst>
          <pc:docMk/>
          <pc:sldMk cId="3732380729" sldId="293"/>
        </pc:sldMkLst>
        <pc:spChg chg="mod">
          <ac:chgData name="用 共" userId="674416862f0b68f3" providerId="LiveId" clId="{E3013627-7931-4836-A781-AF714CFAC29F}" dt="2022-09-22T19:30:37.311" v="9493" actId="207"/>
          <ac:spMkLst>
            <pc:docMk/>
            <pc:sldMk cId="3732380729" sldId="29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6:30.382" v="9044"/>
          <ac:spMkLst>
            <pc:docMk/>
            <pc:sldMk cId="3732380729" sldId="29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0:34.232" v="9492" actId="13244"/>
          <ac:spMkLst>
            <pc:docMk/>
            <pc:sldMk cId="3732380729" sldId="293"/>
            <ac:spMk id="4" creationId="{73EE1D2F-ED3E-1B64-A25B-672197A6B3D0}"/>
          </ac:spMkLst>
        </pc:spChg>
        <pc:picChg chg="add mod ord">
          <ac:chgData name="用 共" userId="674416862f0b68f3" providerId="LiveId" clId="{E3013627-7931-4836-A781-AF714CFAC29F}" dt="2022-09-22T19:30:34.232" v="9492" actId="13244"/>
          <ac:picMkLst>
            <pc:docMk/>
            <pc:sldMk cId="3732380729" sldId="293"/>
            <ac:picMk id="5" creationId="{4A3EF614-396B-A309-C539-DBE5071E8907}"/>
          </ac:picMkLst>
        </pc:picChg>
      </pc:sldChg>
      <pc:sldChg chg="modSp add del mod">
        <pc:chgData name="用 共" userId="674416862f0b68f3" providerId="LiveId" clId="{E3013627-7931-4836-A781-AF714CFAC29F}" dt="2022-09-22T16:42:15.685" v="6529" actId="47"/>
        <pc:sldMkLst>
          <pc:docMk/>
          <pc:sldMk cId="421514787" sldId="294"/>
        </pc:sldMkLst>
        <pc:spChg chg="mod">
          <ac:chgData name="用 共" userId="674416862f0b68f3" providerId="LiveId" clId="{E3013627-7931-4836-A781-AF714CFAC29F}" dt="2022-09-22T16:08:55.880" v="6484" actId="20577"/>
          <ac:spMkLst>
            <pc:docMk/>
            <pc:sldMk cId="421514787" sldId="29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6:42:10.378" v="6527" actId="20577"/>
          <ac:spMkLst>
            <pc:docMk/>
            <pc:sldMk cId="421514787" sldId="294"/>
            <ac:spMk id="3" creationId="{5C715FBA-8FF3-AA6D-0B29-F1AF0935AAD5}"/>
          </ac:spMkLst>
        </pc:spChg>
      </pc:sldChg>
      <pc:sldChg chg="addSp modSp add mod ord modTransition">
        <pc:chgData name="用 共" userId="674416862f0b68f3" providerId="LiveId" clId="{E3013627-7931-4836-A781-AF714CFAC29F}" dt="2022-09-22T19:30:43.632" v="9495" actId="207"/>
        <pc:sldMkLst>
          <pc:docMk/>
          <pc:sldMk cId="1135205523" sldId="295"/>
        </pc:sldMkLst>
        <pc:spChg chg="mod">
          <ac:chgData name="用 共" userId="674416862f0b68f3" providerId="LiveId" clId="{E3013627-7931-4836-A781-AF714CFAC29F}" dt="2022-09-22T19:30:43.632" v="9495" actId="207"/>
          <ac:spMkLst>
            <pc:docMk/>
            <pc:sldMk cId="1135205523" sldId="29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6:46.240" v="9047" actId="20577"/>
          <ac:spMkLst>
            <pc:docMk/>
            <pc:sldMk cId="1135205523" sldId="29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39.959" v="9494"/>
          <ac:spMkLst>
            <pc:docMk/>
            <pc:sldMk cId="1135205523" sldId="295"/>
            <ac:spMk id="4" creationId="{3C4BCB69-DB85-F86C-0FC6-A9630FDC8603}"/>
          </ac:spMkLst>
        </pc:spChg>
        <pc:picChg chg="add mod">
          <ac:chgData name="用 共" userId="674416862f0b68f3" providerId="LiveId" clId="{E3013627-7931-4836-A781-AF714CFAC29F}" dt="2022-09-22T19:30:39.959" v="9494"/>
          <ac:picMkLst>
            <pc:docMk/>
            <pc:sldMk cId="1135205523" sldId="295"/>
            <ac:picMk id="5" creationId="{ED858F39-CAAB-35A0-4470-42BFB261905D}"/>
          </ac:picMkLst>
        </pc:picChg>
      </pc:sldChg>
      <pc:sldChg chg="addSp modSp add mod ord modTransition">
        <pc:chgData name="用 共" userId="674416862f0b68f3" providerId="LiveId" clId="{E3013627-7931-4836-A781-AF714CFAC29F}" dt="2022-09-22T19:30:56.554" v="9501" actId="207"/>
        <pc:sldMkLst>
          <pc:docMk/>
          <pc:sldMk cId="3113222834" sldId="296"/>
        </pc:sldMkLst>
        <pc:spChg chg="mod">
          <ac:chgData name="用 共" userId="674416862f0b68f3" providerId="LiveId" clId="{E3013627-7931-4836-A781-AF714CFAC29F}" dt="2022-09-22T19:30:56.554" v="9501" actId="207"/>
          <ac:spMkLst>
            <pc:docMk/>
            <pc:sldMk cId="3113222834" sldId="29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8:34.357" v="9071" actId="207"/>
          <ac:spMkLst>
            <pc:docMk/>
            <pc:sldMk cId="3113222834" sldId="29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4.440" v="9500"/>
          <ac:spMkLst>
            <pc:docMk/>
            <pc:sldMk cId="3113222834" sldId="296"/>
            <ac:spMk id="4" creationId="{F9C98F3E-7C6A-4852-FB3E-4F92B12DAC20}"/>
          </ac:spMkLst>
        </pc:spChg>
        <pc:picChg chg="add mod">
          <ac:chgData name="用 共" userId="674416862f0b68f3" providerId="LiveId" clId="{E3013627-7931-4836-A781-AF714CFAC29F}" dt="2022-09-22T19:30:54.440" v="9500"/>
          <ac:picMkLst>
            <pc:docMk/>
            <pc:sldMk cId="3113222834" sldId="296"/>
            <ac:picMk id="5" creationId="{C266F6A4-91CD-50E8-42C7-41B2EF866F59}"/>
          </ac:picMkLst>
        </pc:picChg>
      </pc:sldChg>
      <pc:sldChg chg="addSp modSp add mod ord modTransition">
        <pc:chgData name="用 共" userId="674416862f0b68f3" providerId="LiveId" clId="{E3013627-7931-4836-A781-AF714CFAC29F}" dt="2022-09-22T19:31:01.567" v="9503" actId="207"/>
        <pc:sldMkLst>
          <pc:docMk/>
          <pc:sldMk cId="397408678" sldId="297"/>
        </pc:sldMkLst>
        <pc:spChg chg="mod">
          <ac:chgData name="用 共" userId="674416862f0b68f3" providerId="LiveId" clId="{E3013627-7931-4836-A781-AF714CFAC29F}" dt="2022-09-22T19:31:01.567" v="9503" actId="207"/>
          <ac:spMkLst>
            <pc:docMk/>
            <pc:sldMk cId="397408678" sldId="29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9:51.880" v="9077" actId="207"/>
          <ac:spMkLst>
            <pc:docMk/>
            <pc:sldMk cId="397408678" sldId="297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9.102" v="9502"/>
          <ac:spMkLst>
            <pc:docMk/>
            <pc:sldMk cId="397408678" sldId="297"/>
            <ac:spMk id="4" creationId="{493DF28F-3E56-378C-AE27-836386642B24}"/>
          </ac:spMkLst>
        </pc:spChg>
        <pc:picChg chg="add mod">
          <ac:chgData name="用 共" userId="674416862f0b68f3" providerId="LiveId" clId="{E3013627-7931-4836-A781-AF714CFAC29F}" dt="2022-09-22T19:30:59.102" v="9502"/>
          <ac:picMkLst>
            <pc:docMk/>
            <pc:sldMk cId="397408678" sldId="297"/>
            <ac:picMk id="5" creationId="{1A41B6E4-241B-3E7C-78B5-930E1899D063}"/>
          </ac:picMkLst>
        </pc:picChg>
      </pc:sldChg>
      <pc:sldChg chg="addSp modSp add mod ord modTransition">
        <pc:chgData name="用 共" userId="674416862f0b68f3" providerId="LiveId" clId="{E3013627-7931-4836-A781-AF714CFAC29F}" dt="2022-09-22T19:31:05.471" v="9505" actId="207"/>
        <pc:sldMkLst>
          <pc:docMk/>
          <pc:sldMk cId="1857842064" sldId="298"/>
        </pc:sldMkLst>
        <pc:spChg chg="mod">
          <ac:chgData name="用 共" userId="674416862f0b68f3" providerId="LiveId" clId="{E3013627-7931-4836-A781-AF714CFAC29F}" dt="2022-09-22T19:31:05.471" v="9505" actId="207"/>
          <ac:spMkLst>
            <pc:docMk/>
            <pc:sldMk cId="1857842064" sldId="29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31:45.797" v="9082" actId="207"/>
          <ac:spMkLst>
            <pc:docMk/>
            <pc:sldMk cId="1857842064" sldId="298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02.959" v="9504"/>
          <ac:spMkLst>
            <pc:docMk/>
            <pc:sldMk cId="1857842064" sldId="298"/>
            <ac:spMk id="4" creationId="{2DDFC438-70D1-2218-8903-84B3876CE8A4}"/>
          </ac:spMkLst>
        </pc:spChg>
        <pc:picChg chg="add mod">
          <ac:chgData name="用 共" userId="674416862f0b68f3" providerId="LiveId" clId="{E3013627-7931-4836-A781-AF714CFAC29F}" dt="2022-09-22T19:31:02.959" v="9504"/>
          <ac:picMkLst>
            <pc:docMk/>
            <pc:sldMk cId="1857842064" sldId="298"/>
            <ac:picMk id="5" creationId="{C30DB363-09C9-6140-8C25-C23DF9B91ADD}"/>
          </ac:picMkLst>
        </pc:picChg>
      </pc:sldChg>
      <pc:sldChg chg="addSp delSp modSp add mod ord modTransition setBg">
        <pc:chgData name="用 共" userId="674416862f0b68f3" providerId="LiveId" clId="{E3013627-7931-4836-A781-AF714CFAC29F}" dt="2022-09-22T19:28:02.846" v="9474" actId="14100"/>
        <pc:sldMkLst>
          <pc:docMk/>
          <pc:sldMk cId="630124979" sldId="299"/>
        </pc:sldMkLst>
        <pc:spChg chg="mod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28:02.846" v="9474" actId="14100"/>
          <ac:spMkLst>
            <pc:docMk/>
            <pc:sldMk cId="630124979" sldId="299"/>
            <ac:spMk id="5" creationId="{7FF450AD-D743-CBAD-1CB8-858F1B1134C3}"/>
          </ac:spMkLst>
        </pc:spChg>
        <pc:spChg chg="mod ord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9" creationId="{C6401F2D-3CB5-3E47-36F8-661D4672A0FE}"/>
          </ac:spMkLst>
        </pc:spChg>
        <pc:spChg chg="del">
          <ac:chgData name="用 共" userId="674416862f0b68f3" providerId="LiveId" clId="{E3013627-7931-4836-A781-AF714CFAC29F}" dt="2022-09-22T17:13:08.044" v="7279" actId="478"/>
          <ac:spMkLst>
            <pc:docMk/>
            <pc:sldMk cId="630124979" sldId="299"/>
            <ac:spMk id="10" creationId="{BF375493-80E3-4B41-1AB6-506B1FA64FAB}"/>
          </ac:spMkLst>
        </pc:spChg>
        <pc:spChg chg="add del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14" creationId="{131BAD53-4E89-4F62-BBB7-26359763ED39}"/>
          </ac:spMkLst>
        </pc:spChg>
        <pc:spChg chg="add del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16" creationId="{62756DA2-40EB-4C6F-B962-5822FFB54FB6}"/>
          </ac:spMkLst>
        </pc:spChg>
        <pc:spChg chg="del">
          <ac:chgData name="用 共" userId="674416862f0b68f3" providerId="LiveId" clId="{E3013627-7931-4836-A781-AF714CFAC29F}" dt="2022-09-22T17:13:02.679" v="7275" actId="478"/>
          <ac:spMkLst>
            <pc:docMk/>
            <pc:sldMk cId="630124979" sldId="299"/>
            <ac:spMk id="19" creationId="{7BF6A07F-7DA7-C4B0-9518-995BF67F278A}"/>
          </ac:spMkLst>
        </pc:spChg>
        <pc:spChg chg="del">
          <ac:chgData name="用 共" userId="674416862f0b68f3" providerId="LiveId" clId="{E3013627-7931-4836-A781-AF714CFAC29F}" dt="2022-09-22T17:13:04.258" v="7276" actId="478"/>
          <ac:spMkLst>
            <pc:docMk/>
            <pc:sldMk cId="630124979" sldId="299"/>
            <ac:spMk id="20" creationId="{1F4CD74C-66D9-82B8-41EA-09E3593D4902}"/>
          </ac:spMkLst>
        </pc:spChg>
        <pc:spChg chg="del">
          <ac:chgData name="用 共" userId="674416862f0b68f3" providerId="LiveId" clId="{E3013627-7931-4836-A781-AF714CFAC29F}" dt="2022-09-22T17:13:06.114" v="7277" actId="478"/>
          <ac:spMkLst>
            <pc:docMk/>
            <pc:sldMk cId="630124979" sldId="299"/>
            <ac:spMk id="21" creationId="{BA0F5BC7-D82C-B4F3-21F2-EAF5E223A7ED}"/>
          </ac:spMkLst>
        </pc:spChg>
        <pc:spChg chg="del">
          <ac:chgData name="用 共" userId="674416862f0b68f3" providerId="LiveId" clId="{E3013627-7931-4836-A781-AF714CFAC29F}" dt="2022-09-22T17:13:07.245" v="7278" actId="478"/>
          <ac:spMkLst>
            <pc:docMk/>
            <pc:sldMk cId="630124979" sldId="299"/>
            <ac:spMk id="22" creationId="{39F42E85-87C8-169D-C9A7-D663B2A0068E}"/>
          </ac:spMkLst>
        </pc:spChg>
        <pc:spChg chg="del">
          <ac:chgData name="用 共" userId="674416862f0b68f3" providerId="LiveId" clId="{E3013627-7931-4836-A781-AF714CFAC29F}" dt="2022-09-22T17:13:09.111" v="7280" actId="478"/>
          <ac:spMkLst>
            <pc:docMk/>
            <pc:sldMk cId="630124979" sldId="299"/>
            <ac:spMk id="23" creationId="{85C8FFAE-0257-32B5-1A4E-0CF1022E09E1}"/>
          </ac:spMkLst>
        </pc:spChg>
        <pc:picChg chg="add mod modCrop">
          <ac:chgData name="用 共" userId="674416862f0b68f3" providerId="LiveId" clId="{E3013627-7931-4836-A781-AF714CFAC29F}" dt="2022-09-22T17:22:14.436" v="7299" actId="1076"/>
          <ac:picMkLst>
            <pc:docMk/>
            <pc:sldMk cId="630124979" sldId="299"/>
            <ac:picMk id="4" creationId="{5FA4EDF8-7398-7781-4608-82B050C5D1FF}"/>
          </ac:picMkLst>
        </pc:picChg>
        <pc:picChg chg="add mod ord">
          <ac:chgData name="用 共" userId="674416862f0b68f3" providerId="LiveId" clId="{E3013627-7931-4836-A781-AF714CFAC29F}" dt="2022-09-22T19:27:58.599" v="9472" actId="13244"/>
          <ac:picMkLst>
            <pc:docMk/>
            <pc:sldMk cId="630124979" sldId="299"/>
            <ac:picMk id="6" creationId="{5A761FEB-EAE4-90FB-58E9-69F083BA6F1C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8:23.445" v="9479" actId="13244"/>
        <pc:sldMkLst>
          <pc:docMk/>
          <pc:sldMk cId="532340426" sldId="300"/>
        </pc:sldMkLst>
        <pc:spChg chg="add mod">
          <ac:chgData name="用 共" userId="674416862f0b68f3" providerId="LiveId" clId="{E3013627-7931-4836-A781-AF714CFAC29F}" dt="2022-09-22T17:27:59.344" v="7576" actId="14100"/>
          <ac:spMkLst>
            <pc:docMk/>
            <pc:sldMk cId="532340426" sldId="300"/>
            <ac:spMk id="3" creationId="{5D7B9063-61CB-2130-2BF6-58947DE0230B}"/>
          </ac:spMkLst>
        </pc:spChg>
        <pc:spChg chg="add mod">
          <ac:chgData name="用 共" userId="674416862f0b68f3" providerId="LiveId" clId="{E3013627-7931-4836-A781-AF714CFAC29F}" dt="2022-09-22T17:27:38.735" v="7555" actId="20577"/>
          <ac:spMkLst>
            <pc:docMk/>
            <pc:sldMk cId="532340426" sldId="300"/>
            <ac:spMk id="5" creationId="{E38AC98D-09A6-2397-5E64-A0957F9FD631}"/>
          </ac:spMkLst>
        </pc:spChg>
        <pc:spChg chg="add mod">
          <ac:chgData name="用 共" userId="674416862f0b68f3" providerId="LiveId" clId="{E3013627-7931-4836-A781-AF714CFAC29F}" dt="2022-09-22T17:29:18.503" v="7618" actId="14100"/>
          <ac:spMkLst>
            <pc:docMk/>
            <pc:sldMk cId="532340426" sldId="300"/>
            <ac:spMk id="6" creationId="{BBCFE0DB-0D2F-07BE-A2F1-E140ABF0544E}"/>
          </ac:spMkLst>
        </pc:spChg>
        <pc:spChg chg="add del mod ord">
          <ac:chgData name="用 共" userId="674416862f0b68f3" providerId="LiveId" clId="{E3013627-7931-4836-A781-AF714CFAC29F}" dt="2022-09-22T19:28:21.018" v="9477" actId="478"/>
          <ac:spMkLst>
            <pc:docMk/>
            <pc:sldMk cId="532340426" sldId="300"/>
            <ac:spMk id="7" creationId="{6ECC74E6-E35B-85F6-CEEF-38A611C009BD}"/>
          </ac:spMkLst>
        </pc:spChg>
        <pc:spChg chg="add mod ord">
          <ac:chgData name="用 共" userId="674416862f0b68f3" providerId="LiveId" clId="{E3013627-7931-4836-A781-AF714CFAC29F}" dt="2022-09-22T19:28:23.445" v="9479" actId="13244"/>
          <ac:spMkLst>
            <pc:docMk/>
            <pc:sldMk cId="532340426" sldId="300"/>
            <ac:spMk id="10" creationId="{A3A2874D-ABEE-0FDD-6DD5-3A86F0996FDE}"/>
          </ac:spMkLst>
        </pc:spChg>
        <pc:picChg chg="add del mod ord">
          <ac:chgData name="用 共" userId="674416862f0b68f3" providerId="LiveId" clId="{E3013627-7931-4836-A781-AF714CFAC29F}" dt="2022-09-22T19:28:21.018" v="9477" actId="478"/>
          <ac:picMkLst>
            <pc:docMk/>
            <pc:sldMk cId="532340426" sldId="300"/>
            <ac:picMk id="8" creationId="{84D9185D-FA49-C8AA-ECEB-B98C4515C2CB}"/>
          </ac:picMkLst>
        </pc:picChg>
        <pc:picChg chg="add mod ord">
          <ac:chgData name="用 共" userId="674416862f0b68f3" providerId="LiveId" clId="{E3013627-7931-4836-A781-AF714CFAC29F}" dt="2022-09-22T19:28:23.445" v="9479" actId="13244"/>
          <ac:picMkLst>
            <pc:docMk/>
            <pc:sldMk cId="532340426" sldId="300"/>
            <ac:picMk id="11" creationId="{231805D1-A637-9FF4-4785-DE4BB96B488D}"/>
          </ac:picMkLst>
        </pc:picChg>
      </pc:sldChg>
      <pc:sldChg chg="add del">
        <pc:chgData name="用 共" userId="674416862f0b68f3" providerId="LiveId" clId="{E3013627-7931-4836-A781-AF714CFAC29F}" dt="2022-09-22T17:22:24.178" v="7300" actId="47"/>
        <pc:sldMkLst>
          <pc:docMk/>
          <pc:sldMk cId="2566372412" sldId="300"/>
        </pc:sldMkLst>
      </pc:sldChg>
      <pc:sldChg chg="addSp delSp modSp add mod ord modTransition">
        <pc:chgData name="用 共" userId="674416862f0b68f3" providerId="LiveId" clId="{E3013627-7931-4836-A781-AF714CFAC29F}" dt="2022-09-22T19:32:22.532" v="9526" actId="14100"/>
        <pc:sldMkLst>
          <pc:docMk/>
          <pc:sldMk cId="2187031683" sldId="301"/>
        </pc:sldMkLst>
        <pc:spChg chg="mod">
          <ac:chgData name="用 共" userId="674416862f0b68f3" providerId="LiveId" clId="{E3013627-7931-4836-A781-AF714CFAC29F}" dt="2022-09-22T19:32:03.432" v="9518" actId="207"/>
          <ac:spMkLst>
            <pc:docMk/>
            <pc:sldMk cId="2187031683" sldId="301"/>
            <ac:spMk id="2" creationId="{7CABDABE-72FF-D298-A336-6701400B2F20}"/>
          </ac:spMkLst>
        </pc:spChg>
        <pc:spChg chg="add del mod">
          <ac:chgData name="用 共" userId="674416862f0b68f3" providerId="LiveId" clId="{E3013627-7931-4836-A781-AF714CFAC29F}" dt="2022-09-22T17:32:59.964" v="7754" actId="478"/>
          <ac:spMkLst>
            <pc:docMk/>
            <pc:sldMk cId="2187031683" sldId="301"/>
            <ac:spMk id="3" creationId="{58DB3025-E198-5BF3-8C4C-BA1DF597EEA9}"/>
          </ac:spMkLst>
        </pc:spChg>
        <pc:spChg chg="add del mod">
          <ac:chgData name="用 共" userId="674416862f0b68f3" providerId="LiveId" clId="{E3013627-7931-4836-A781-AF714CFAC29F}" dt="2022-09-22T17:33:01.381" v="7755" actId="478"/>
          <ac:spMkLst>
            <pc:docMk/>
            <pc:sldMk cId="2187031683" sldId="301"/>
            <ac:spMk id="5" creationId="{A8A1BA9C-3D2E-B872-4089-11C65376B162}"/>
          </ac:spMkLst>
        </pc:spChg>
        <pc:spChg chg="add del mod">
          <ac:chgData name="用 共" userId="674416862f0b68f3" providerId="LiveId" clId="{E3013627-7931-4836-A781-AF714CFAC29F}" dt="2022-09-22T17:33:02.158" v="7756" actId="478"/>
          <ac:spMkLst>
            <pc:docMk/>
            <pc:sldMk cId="2187031683" sldId="301"/>
            <ac:spMk id="6" creationId="{AB7B9F13-32E3-1F09-F92C-9CC5C2A5EE12}"/>
          </ac:spMkLst>
        </pc:spChg>
        <pc:spChg chg="mod">
          <ac:chgData name="用 共" userId="674416862f0b68f3" providerId="LiveId" clId="{E3013627-7931-4836-A781-AF714CFAC29F}" dt="2022-09-22T17:29:07.374" v="7616" actId="20577"/>
          <ac:spMkLst>
            <pc:docMk/>
            <pc:sldMk cId="2187031683" sldId="301"/>
            <ac:spMk id="9" creationId="{C6401F2D-3CB5-3E47-36F8-661D4672A0FE}"/>
          </ac:spMkLst>
        </pc:spChg>
        <pc:spChg chg="add del mod">
          <ac:chgData name="用 共" userId="674416862f0b68f3" providerId="LiveId" clId="{E3013627-7931-4836-A781-AF714CFAC29F}" dt="2022-09-22T19:32:04.207" v="9519"/>
          <ac:spMkLst>
            <pc:docMk/>
            <pc:sldMk cId="2187031683" sldId="301"/>
            <ac:spMk id="10" creationId="{CECA1F7F-7AD4-12CD-B14F-C8172F061C59}"/>
          </ac:spMkLst>
        </pc:spChg>
        <pc:spChg chg="add mod ord">
          <ac:chgData name="用 共" userId="674416862f0b68f3" providerId="LiveId" clId="{E3013627-7931-4836-A781-AF714CFAC29F}" dt="2022-09-22T19:32:22.532" v="9526" actId="14100"/>
          <ac:spMkLst>
            <pc:docMk/>
            <pc:sldMk cId="2187031683" sldId="301"/>
            <ac:spMk id="12" creationId="{42B3222C-C1C5-3166-E647-07074BA5597D}"/>
          </ac:spMkLst>
        </pc:spChg>
        <pc:picChg chg="del">
          <ac:chgData name="用 共" userId="674416862f0b68f3" providerId="LiveId" clId="{E3013627-7931-4836-A781-AF714CFAC29F}" dt="2022-09-22T17:32:32.758" v="7745" actId="478"/>
          <ac:picMkLst>
            <pc:docMk/>
            <pc:sldMk cId="2187031683" sldId="301"/>
            <ac:picMk id="4" creationId="{5FA4EDF8-7398-7781-4608-82B050C5D1FF}"/>
          </ac:picMkLst>
        </pc:picChg>
        <pc:picChg chg="add mod modCrop">
          <ac:chgData name="用 共" userId="674416862f0b68f3" providerId="LiveId" clId="{E3013627-7931-4836-A781-AF714CFAC29F}" dt="2022-09-22T17:32:44.518" v="7750" actId="1076"/>
          <ac:picMkLst>
            <pc:docMk/>
            <pc:sldMk cId="2187031683" sldId="301"/>
            <ac:picMk id="8" creationId="{616B6040-D207-6F47-E4C8-DEC44DACA3F4}"/>
          </ac:picMkLst>
        </pc:picChg>
        <pc:picChg chg="add del mod">
          <ac:chgData name="用 共" userId="674416862f0b68f3" providerId="LiveId" clId="{E3013627-7931-4836-A781-AF714CFAC29F}" dt="2022-09-22T19:32:04.207" v="9519"/>
          <ac:picMkLst>
            <pc:docMk/>
            <pc:sldMk cId="2187031683" sldId="301"/>
            <ac:picMk id="11" creationId="{937D1F13-3427-C60A-7A28-31A4C85520C9}"/>
          </ac:picMkLst>
        </pc:picChg>
        <pc:picChg chg="add mod ord">
          <ac:chgData name="用 共" userId="674416862f0b68f3" providerId="LiveId" clId="{E3013627-7931-4836-A781-AF714CFAC29F}" dt="2022-09-22T19:32:12.782" v="9521" actId="13244"/>
          <ac:picMkLst>
            <pc:docMk/>
            <pc:sldMk cId="2187031683" sldId="301"/>
            <ac:picMk id="13" creationId="{1761B35C-DF31-644A-1A93-9C780A9F114F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32:28.907" v="9529" actId="13244"/>
        <pc:sldMkLst>
          <pc:docMk/>
          <pc:sldMk cId="2827544495" sldId="302"/>
        </pc:sldMkLst>
        <pc:spChg chg="add del mod ord">
          <ac:chgData name="用 共" userId="674416862f0b68f3" providerId="LiveId" clId="{E3013627-7931-4836-A781-AF714CFAC29F}" dt="2022-09-22T19:32:27.008" v="9527" actId="478"/>
          <ac:spMkLst>
            <pc:docMk/>
            <pc:sldMk cId="2827544495" sldId="302"/>
            <ac:spMk id="4" creationId="{517B99FB-FB71-13FD-9A51-7ECB24F6D801}"/>
          </ac:spMkLst>
        </pc:spChg>
        <pc:spChg chg="add mod ord">
          <ac:chgData name="用 共" userId="674416862f0b68f3" providerId="LiveId" clId="{E3013627-7931-4836-A781-AF714CFAC29F}" dt="2022-09-22T19:32:28.907" v="9529" actId="13244"/>
          <ac:spMkLst>
            <pc:docMk/>
            <pc:sldMk cId="2827544495" sldId="302"/>
            <ac:spMk id="10" creationId="{2E802F22-9D67-AF05-1B2B-5397E5D5CBD7}"/>
          </ac:spMkLst>
        </pc:spChg>
        <pc:picChg chg="add del mod ord">
          <ac:chgData name="用 共" userId="674416862f0b68f3" providerId="LiveId" clId="{E3013627-7931-4836-A781-AF714CFAC29F}" dt="2022-09-22T19:32:27.008" v="9527" actId="478"/>
          <ac:picMkLst>
            <pc:docMk/>
            <pc:sldMk cId="2827544495" sldId="302"/>
            <ac:picMk id="7" creationId="{B5A90AD5-0CA7-57DD-FD86-447D4052F9C7}"/>
          </ac:picMkLst>
        </pc:picChg>
        <pc:picChg chg="add mod ord">
          <ac:chgData name="用 共" userId="674416862f0b68f3" providerId="LiveId" clId="{E3013627-7931-4836-A781-AF714CFAC29F}" dt="2022-09-22T19:32:28.907" v="9529" actId="13244"/>
          <ac:picMkLst>
            <pc:docMk/>
            <pc:sldMk cId="2827544495" sldId="302"/>
            <ac:picMk id="11" creationId="{1394D612-B35C-3CE9-82E0-D12DCDFDBE99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31:18.123" v="9507" actId="207"/>
        <pc:sldMkLst>
          <pc:docMk/>
          <pc:sldMk cId="4006506085" sldId="303"/>
        </pc:sldMkLst>
        <pc:spChg chg="mod">
          <ac:chgData name="用 共" userId="674416862f0b68f3" providerId="LiveId" clId="{E3013627-7931-4836-A781-AF714CFAC29F}" dt="2022-09-22T19:31:18.123" v="9507" actId="207"/>
          <ac:spMkLst>
            <pc:docMk/>
            <pc:sldMk cId="4006506085" sldId="30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7:59:51.214" v="8012" actId="207"/>
          <ac:spMkLst>
            <pc:docMk/>
            <pc:sldMk cId="4006506085" sldId="303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7:52:33.561" v="7851" actId="1076"/>
          <ac:spMkLst>
            <pc:docMk/>
            <pc:sldMk cId="4006506085" sldId="303"/>
            <ac:spMk id="19" creationId="{458F4F4D-76C0-0BCB-6314-EC7267C798AA}"/>
          </ac:spMkLst>
        </pc:spChg>
        <pc:spChg chg="add del mod">
          <ac:chgData name="用 共" userId="674416862f0b68f3" providerId="LiveId" clId="{E3013627-7931-4836-A781-AF714CFAC29F}" dt="2022-09-22T17:52:42.978" v="7854" actId="478"/>
          <ac:spMkLst>
            <pc:docMk/>
            <pc:sldMk cId="4006506085" sldId="303"/>
            <ac:spMk id="20" creationId="{F177D628-1ECA-535D-33E6-91404FE6EB10}"/>
          </ac:spMkLst>
        </pc:spChg>
        <pc:spChg chg="add mod">
          <ac:chgData name="用 共" userId="674416862f0b68f3" providerId="LiveId" clId="{E3013627-7931-4836-A781-AF714CFAC29F}" dt="2022-09-22T17:53:23.576" v="7922" actId="14100"/>
          <ac:spMkLst>
            <pc:docMk/>
            <pc:sldMk cId="4006506085" sldId="303"/>
            <ac:spMk id="21" creationId="{43F3B7A3-C4EB-F71D-E7A4-5131CA4A6788}"/>
          </ac:spMkLst>
        </pc:spChg>
        <pc:spChg chg="add mod">
          <ac:chgData name="用 共" userId="674416862f0b68f3" providerId="LiveId" clId="{E3013627-7931-4836-A781-AF714CFAC29F}" dt="2022-09-22T17:53:55.126" v="7963" actId="14100"/>
          <ac:spMkLst>
            <pc:docMk/>
            <pc:sldMk cId="4006506085" sldId="303"/>
            <ac:spMk id="22" creationId="{EBC18AAB-140C-5669-501D-ACD076C35C54}"/>
          </ac:spMkLst>
        </pc:spChg>
        <pc:spChg chg="add mod">
          <ac:chgData name="用 共" userId="674416862f0b68f3" providerId="LiveId" clId="{E3013627-7931-4836-A781-AF714CFAC29F}" dt="2022-09-22T19:31:14.195" v="9506"/>
          <ac:spMkLst>
            <pc:docMk/>
            <pc:sldMk cId="4006506085" sldId="303"/>
            <ac:spMk id="23" creationId="{FF141FC1-0808-D4C1-81D5-0FD482268E22}"/>
          </ac:spMkLst>
        </pc:spChg>
        <pc:picChg chg="add mod">
          <ac:chgData name="用 共" userId="674416862f0b68f3" providerId="LiveId" clId="{E3013627-7931-4836-A781-AF714CFAC29F}" dt="2022-09-22T19:31:14.195" v="9506"/>
          <ac:picMkLst>
            <pc:docMk/>
            <pc:sldMk cId="4006506085" sldId="303"/>
            <ac:picMk id="24" creationId="{86AE4D73-624D-B5CC-26F8-2AF9CBA9CEC1}"/>
          </ac:picMkLst>
        </pc:picChg>
        <pc:cxnChg chg="add mod">
          <ac:chgData name="用 共" userId="674416862f0b68f3" providerId="LiveId" clId="{E3013627-7931-4836-A781-AF714CFAC29F}" dt="2022-09-22T17:50:29.568" v="7828" actId="1076"/>
          <ac:cxnSpMkLst>
            <pc:docMk/>
            <pc:sldMk cId="4006506085" sldId="303"/>
            <ac:cxnSpMk id="5" creationId="{A994068E-6F83-1121-CDEF-0AFB64C84A8A}"/>
          </ac:cxnSpMkLst>
        </pc:cxnChg>
        <pc:cxnChg chg="add mod">
          <ac:chgData name="用 共" userId="674416862f0b68f3" providerId="LiveId" clId="{E3013627-7931-4836-A781-AF714CFAC29F}" dt="2022-09-22T17:51:31.128" v="7843" actId="1582"/>
          <ac:cxnSpMkLst>
            <pc:docMk/>
            <pc:sldMk cId="4006506085" sldId="303"/>
            <ac:cxnSpMk id="7" creationId="{C10EA961-6CEA-8C07-C7CA-2B6025266708}"/>
          </ac:cxnSpMkLst>
        </pc:cxnChg>
        <pc:cxnChg chg="add mod">
          <ac:chgData name="用 共" userId="674416862f0b68f3" providerId="LiveId" clId="{E3013627-7931-4836-A781-AF714CFAC29F}" dt="2022-09-22T17:51:25.919" v="7841" actId="1582"/>
          <ac:cxnSpMkLst>
            <pc:docMk/>
            <pc:sldMk cId="4006506085" sldId="303"/>
            <ac:cxnSpMk id="18" creationId="{F338CB85-B8D4-7673-E9A8-41E7CFABCAFF}"/>
          </ac:cxnSpMkLst>
        </pc:cxnChg>
      </pc:sldChg>
      <pc:sldChg chg="addSp delSp modSp add mod ord modTransition">
        <pc:chgData name="用 共" userId="674416862f0b68f3" providerId="LiveId" clId="{E3013627-7931-4836-A781-AF714CFAC29F}" dt="2022-09-22T19:31:25.941" v="9509" actId="207"/>
        <pc:sldMkLst>
          <pc:docMk/>
          <pc:sldMk cId="683734289" sldId="304"/>
        </pc:sldMkLst>
        <pc:spChg chg="mod">
          <ac:chgData name="用 共" userId="674416862f0b68f3" providerId="LiveId" clId="{E3013627-7931-4836-A781-AF714CFAC29F}" dt="2022-09-22T19:31:25.941" v="9509" actId="207"/>
          <ac:spMkLst>
            <pc:docMk/>
            <pc:sldMk cId="683734289" sldId="304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2T18:10:42.867" v="8600" actId="478"/>
          <ac:spMkLst>
            <pc:docMk/>
            <pc:sldMk cId="683734289" sldId="304"/>
            <ac:spMk id="3" creationId="{5C715FBA-8FF3-AA6D-0B29-F1AF0935AAD5}"/>
          </ac:spMkLst>
        </pc:spChg>
        <pc:spChg chg="add del mod">
          <ac:chgData name="用 共" userId="674416862f0b68f3" providerId="LiveId" clId="{E3013627-7931-4836-A781-AF714CFAC29F}" dt="2022-09-22T18:02:22.501" v="8117" actId="478"/>
          <ac:spMkLst>
            <pc:docMk/>
            <pc:sldMk cId="683734289" sldId="304"/>
            <ac:spMk id="4" creationId="{A7BAFFE3-11D7-BEE9-1936-022267B16BB6}"/>
          </ac:spMkLst>
        </pc:spChg>
        <pc:spChg chg="add mod">
          <ac:chgData name="用 共" userId="674416862f0b68f3" providerId="LiveId" clId="{E3013627-7931-4836-A781-AF714CFAC29F}" dt="2022-09-22T18:22:13.384" v="8996" actId="207"/>
          <ac:spMkLst>
            <pc:docMk/>
            <pc:sldMk cId="683734289" sldId="304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8:10:53.919" v="8603" actId="1076"/>
          <ac:spMkLst>
            <pc:docMk/>
            <pc:sldMk cId="683734289" sldId="304"/>
            <ac:spMk id="8" creationId="{2538963B-B22F-24F5-510C-52261EE5F4C6}"/>
          </ac:spMkLst>
        </pc:spChg>
        <pc:spChg chg="add del mod">
          <ac:chgData name="用 共" userId="674416862f0b68f3" providerId="LiveId" clId="{E3013627-7931-4836-A781-AF714CFAC29F}" dt="2022-09-22T18:10:45.313" v="8601" actId="478"/>
          <ac:spMkLst>
            <pc:docMk/>
            <pc:sldMk cId="683734289" sldId="304"/>
            <ac:spMk id="10" creationId="{AA07BF50-1B9C-CFEC-87FD-B8DB4F344D09}"/>
          </ac:spMkLst>
        </pc:spChg>
        <pc:spChg chg="add mod">
          <ac:chgData name="用 共" userId="674416862f0b68f3" providerId="LiveId" clId="{E3013627-7931-4836-A781-AF714CFAC29F}" dt="2022-09-22T18:14:12.013" v="8739" actId="20577"/>
          <ac:spMkLst>
            <pc:docMk/>
            <pc:sldMk cId="683734289" sldId="304"/>
            <ac:spMk id="11" creationId="{F101D044-71A9-D1DC-D763-C08364347668}"/>
          </ac:spMkLst>
        </pc:spChg>
        <pc:spChg chg="add mod">
          <ac:chgData name="用 共" userId="674416862f0b68f3" providerId="LiveId" clId="{E3013627-7931-4836-A781-AF714CFAC29F}" dt="2022-09-22T19:31:23.248" v="9508"/>
          <ac:spMkLst>
            <pc:docMk/>
            <pc:sldMk cId="683734289" sldId="304"/>
            <ac:spMk id="12" creationId="{FF8453DF-8C7F-B290-7B94-814B96AA6D10}"/>
          </ac:spMkLst>
        </pc:spChg>
        <pc:spChg chg="del">
          <ac:chgData name="用 共" userId="674416862f0b68f3" providerId="LiveId" clId="{E3013627-7931-4836-A781-AF714CFAC29F}" dt="2022-09-22T17:59:05.653" v="8002" actId="478"/>
          <ac:spMkLst>
            <pc:docMk/>
            <pc:sldMk cId="683734289" sldId="304"/>
            <ac:spMk id="19" creationId="{458F4F4D-76C0-0BCB-6314-EC7267C798AA}"/>
          </ac:spMkLst>
        </pc:spChg>
        <pc:spChg chg="del">
          <ac:chgData name="用 共" userId="674416862f0b68f3" providerId="LiveId" clId="{E3013627-7931-4836-A781-AF714CFAC29F}" dt="2022-09-22T17:59:26.074" v="8007" actId="478"/>
          <ac:spMkLst>
            <pc:docMk/>
            <pc:sldMk cId="683734289" sldId="304"/>
            <ac:spMk id="21" creationId="{43F3B7A3-C4EB-F71D-E7A4-5131CA4A6788}"/>
          </ac:spMkLst>
        </pc:spChg>
        <pc:spChg chg="del">
          <ac:chgData name="用 共" userId="674416862f0b68f3" providerId="LiveId" clId="{E3013627-7931-4836-A781-AF714CFAC29F}" dt="2022-09-22T17:59:06.228" v="8003" actId="478"/>
          <ac:spMkLst>
            <pc:docMk/>
            <pc:sldMk cId="683734289" sldId="304"/>
            <ac:spMk id="22" creationId="{EBC18AAB-140C-5669-501D-ACD076C35C54}"/>
          </ac:spMkLst>
        </pc:spChg>
        <pc:picChg chg="add mod">
          <ac:chgData name="用 共" userId="674416862f0b68f3" providerId="LiveId" clId="{E3013627-7931-4836-A781-AF714CFAC29F}" dt="2022-09-22T19:31:23.248" v="9508"/>
          <ac:picMkLst>
            <pc:docMk/>
            <pc:sldMk cId="683734289" sldId="304"/>
            <ac:picMk id="13" creationId="{48B0F85F-C13C-DA50-911F-999A7237301A}"/>
          </ac:picMkLst>
        </pc:picChg>
        <pc:cxnChg chg="del">
          <ac:chgData name="用 共" userId="674416862f0b68f3" providerId="LiveId" clId="{E3013627-7931-4836-A781-AF714CFAC29F}" dt="2022-09-22T17:59:10.137" v="8004" actId="478"/>
          <ac:cxnSpMkLst>
            <pc:docMk/>
            <pc:sldMk cId="683734289" sldId="304"/>
            <ac:cxnSpMk id="5" creationId="{A994068E-6F83-1121-CDEF-0AFB64C84A8A}"/>
          </ac:cxnSpMkLst>
        </pc:cxnChg>
        <pc:cxnChg chg="del">
          <ac:chgData name="用 共" userId="674416862f0b68f3" providerId="LiveId" clId="{E3013627-7931-4836-A781-AF714CFAC29F}" dt="2022-09-22T17:59:11.620" v="8006" actId="478"/>
          <ac:cxnSpMkLst>
            <pc:docMk/>
            <pc:sldMk cId="683734289" sldId="304"/>
            <ac:cxnSpMk id="7" creationId="{C10EA961-6CEA-8C07-C7CA-2B6025266708}"/>
          </ac:cxnSpMkLst>
        </pc:cxnChg>
        <pc:cxnChg chg="del">
          <ac:chgData name="用 共" userId="674416862f0b68f3" providerId="LiveId" clId="{E3013627-7931-4836-A781-AF714CFAC29F}" dt="2022-09-22T17:59:10.724" v="8005" actId="478"/>
          <ac:cxnSpMkLst>
            <pc:docMk/>
            <pc:sldMk cId="683734289" sldId="304"/>
            <ac:cxnSpMk id="18" creationId="{F338CB85-B8D4-7673-E9A8-41E7CFABCAFF}"/>
          </ac:cxnSpMkLst>
        </pc:cxnChg>
      </pc:sldChg>
      <pc:sldChg chg="addSp modSp add mod ord modTransition">
        <pc:chgData name="用 共" userId="674416862f0b68f3" providerId="LiveId" clId="{E3013627-7931-4836-A781-AF714CFAC29F}" dt="2022-09-22T19:31:31.077" v="9511" actId="207"/>
        <pc:sldMkLst>
          <pc:docMk/>
          <pc:sldMk cId="3936669119" sldId="305"/>
        </pc:sldMkLst>
        <pc:spChg chg="mod">
          <ac:chgData name="用 共" userId="674416862f0b68f3" providerId="LiveId" clId="{E3013627-7931-4836-A781-AF714CFAC29F}" dt="2022-09-22T19:31:31.077" v="9511" actId="207"/>
          <ac:spMkLst>
            <pc:docMk/>
            <pc:sldMk cId="3936669119" sldId="30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2:32.622" v="9003" actId="404"/>
          <ac:spMkLst>
            <pc:docMk/>
            <pc:sldMk cId="3936669119" sldId="30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27.667" v="9510"/>
          <ac:spMkLst>
            <pc:docMk/>
            <pc:sldMk cId="3936669119" sldId="305"/>
            <ac:spMk id="4" creationId="{751AF474-6E7D-F372-7087-B0BDADCA779A}"/>
          </ac:spMkLst>
        </pc:spChg>
        <pc:picChg chg="add mod">
          <ac:chgData name="用 共" userId="674416862f0b68f3" providerId="LiveId" clId="{E3013627-7931-4836-A781-AF714CFAC29F}" dt="2022-09-22T19:31:27.667" v="9510"/>
          <ac:picMkLst>
            <pc:docMk/>
            <pc:sldMk cId="3936669119" sldId="305"/>
            <ac:picMk id="5" creationId="{B8C43A89-BE47-9326-552D-500177211F04}"/>
          </ac:picMkLst>
        </pc:picChg>
      </pc:sldChg>
      <pc:sldChg chg="addSp modSp add mod ord modTransition">
        <pc:chgData name="用 共" userId="674416862f0b68f3" providerId="LiveId" clId="{E3013627-7931-4836-A781-AF714CFAC29F}" dt="2022-09-22T19:31:46.694" v="9515" actId="14100"/>
        <pc:sldMkLst>
          <pc:docMk/>
          <pc:sldMk cId="2568362812" sldId="306"/>
        </pc:sldMkLst>
        <pc:spChg chg="mod">
          <ac:chgData name="用 共" userId="674416862f0b68f3" providerId="LiveId" clId="{E3013627-7931-4836-A781-AF714CFAC29F}" dt="2022-09-22T18:19:25.011" v="8970" actId="20577"/>
          <ac:spMkLst>
            <pc:docMk/>
            <pc:sldMk cId="2568362812" sldId="30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3:00.250" v="9012" actId="207"/>
          <ac:spMkLst>
            <pc:docMk/>
            <pc:sldMk cId="2568362812" sldId="30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46.694" v="9515" actId="14100"/>
          <ac:spMkLst>
            <pc:docMk/>
            <pc:sldMk cId="2568362812" sldId="306"/>
            <ac:spMk id="4" creationId="{8C8CB479-4174-ABA2-AB3B-6395FAE0988B}"/>
          </ac:spMkLst>
        </pc:spChg>
        <pc:picChg chg="add mod">
          <ac:chgData name="用 共" userId="674416862f0b68f3" providerId="LiveId" clId="{E3013627-7931-4836-A781-AF714CFAC29F}" dt="2022-09-22T19:31:36.447" v="9514" actId="14100"/>
          <ac:picMkLst>
            <pc:docMk/>
            <pc:sldMk cId="2568362812" sldId="306"/>
            <ac:picMk id="5" creationId="{51E70955-979B-5F2B-1211-9B83490B576B}"/>
          </ac:picMkLst>
        </pc:picChg>
      </pc:sldChg>
      <pc:sldChg chg="add del ord">
        <pc:chgData name="用 共" userId="674416862f0b68f3" providerId="LiveId" clId="{E3013627-7931-4836-A781-AF714CFAC29F}" dt="2022-09-22T19:09:49.182" v="9207" actId="47"/>
        <pc:sldMkLst>
          <pc:docMk/>
          <pc:sldMk cId="923124100" sldId="307"/>
        </pc:sldMkLst>
      </pc:sldChg>
      <pc:sldChg chg="addSp delSp modSp add mod ord modTransition modShow">
        <pc:chgData name="用 共" userId="674416862f0b68f3" providerId="LiveId" clId="{E3013627-7931-4836-A781-AF714CFAC29F}" dt="2022-09-22T19:48:40.794" v="9995" actId="12788"/>
        <pc:sldMkLst>
          <pc:docMk/>
          <pc:sldMk cId="1860024052" sldId="307"/>
        </pc:sldMkLst>
        <pc:spChg chg="mod">
          <ac:chgData name="用 共" userId="674416862f0b68f3" providerId="LiveId" clId="{E3013627-7931-4836-A781-AF714CFAC29F}" dt="2022-09-22T19:40:41.067" v="9610" actId="20577"/>
          <ac:spMkLst>
            <pc:docMk/>
            <pc:sldMk cId="1860024052" sldId="307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40:48.019" v="9613" actId="14100"/>
          <ac:spMkLst>
            <pc:docMk/>
            <pc:sldMk cId="1860024052" sldId="307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19:41:44.503" v="9716" actId="20577"/>
          <ac:spMkLst>
            <pc:docMk/>
            <pc:sldMk cId="1860024052" sldId="307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9:48:40.794" v="9995" actId="12788"/>
          <ac:spMkLst>
            <pc:docMk/>
            <pc:sldMk cId="1860024052" sldId="307"/>
            <ac:spMk id="7" creationId="{B897E78D-5B20-D7E1-A2E7-000A82477EB7}"/>
          </ac:spMkLst>
        </pc:spChg>
        <pc:spChg chg="del">
          <ac:chgData name="用 共" userId="674416862f0b68f3" providerId="LiveId" clId="{E3013627-7931-4836-A781-AF714CFAC29F}" dt="2022-09-22T19:10:06.723" v="9213" actId="478"/>
          <ac:spMkLst>
            <pc:docMk/>
            <pc:sldMk cId="1860024052" sldId="307"/>
            <ac:spMk id="8" creationId="{2538963B-B22F-24F5-510C-52261EE5F4C6}"/>
          </ac:spMkLst>
        </pc:spChg>
        <pc:spChg chg="del">
          <ac:chgData name="用 共" userId="674416862f0b68f3" providerId="LiveId" clId="{E3013627-7931-4836-A781-AF714CFAC29F}" dt="2022-09-22T19:39:53.148" v="9550" actId="478"/>
          <ac:spMkLst>
            <pc:docMk/>
            <pc:sldMk cId="1860024052" sldId="307"/>
            <ac:spMk id="11" creationId="{F101D044-71A9-D1DC-D763-C08364347668}"/>
          </ac:spMkLst>
        </pc:spChg>
        <pc:graphicFrameChg chg="add mod modGraphic">
          <ac:chgData name="用 共" userId="674416862f0b68f3" providerId="LiveId" clId="{E3013627-7931-4836-A781-AF714CFAC29F}" dt="2022-09-22T19:46:03.423" v="9867" actId="1076"/>
          <ac:graphicFrameMkLst>
            <pc:docMk/>
            <pc:sldMk cId="1860024052" sldId="307"/>
            <ac:graphicFrameMk id="5" creationId="{C4DD7A67-9591-ACF7-7CF8-F05C22542E1B}"/>
          </ac:graphicFrameMkLst>
        </pc:graphicFrameChg>
        <pc:picChg chg="add mod ord">
          <ac:chgData name="用 共" userId="674416862f0b68f3" providerId="LiveId" clId="{E3013627-7931-4836-A781-AF714CFAC29F}" dt="2022-09-22T19:32:33.667" v="9531" actId="13244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modSp add mod">
        <pc:chgData name="用 共" userId="674416862f0b68f3" providerId="LiveId" clId="{E3013627-7931-4836-A781-AF714CFAC29F}" dt="2022-09-22T20:04:27.071" v="10448" actId="1582"/>
        <pc:sldMkLst>
          <pc:docMk/>
          <pc:sldMk cId="3593237785" sldId="308"/>
        </pc:sldMkLst>
        <pc:spChg chg="mod">
          <ac:chgData name="用 共" userId="674416862f0b68f3" providerId="LiveId" clId="{E3013627-7931-4836-A781-AF714CFAC29F}" dt="2022-09-22T19:46:19.257" v="9892" actId="20577"/>
          <ac:spMkLst>
            <pc:docMk/>
            <pc:sldMk cId="3593237785" sldId="30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46:25.243" v="9893" actId="14100"/>
          <ac:spMkLst>
            <pc:docMk/>
            <pc:sldMk cId="3593237785" sldId="308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19:46:52.459" v="9927" actId="20577"/>
          <ac:spMkLst>
            <pc:docMk/>
            <pc:sldMk cId="3593237785" sldId="308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20:04:10.001" v="10443" actId="1076"/>
          <ac:spMkLst>
            <pc:docMk/>
            <pc:sldMk cId="3593237785" sldId="308"/>
            <ac:spMk id="7" creationId="{F2586AB0-592E-2574-C400-CE92112BF3D7}"/>
          </ac:spMkLst>
        </pc:spChg>
        <pc:spChg chg="add mod">
          <ac:chgData name="用 共" userId="674416862f0b68f3" providerId="LiveId" clId="{E3013627-7931-4836-A781-AF714CFAC29F}" dt="2022-09-22T20:04:27.071" v="10448" actId="1582"/>
          <ac:spMkLst>
            <pc:docMk/>
            <pc:sldMk cId="3593237785" sldId="308"/>
            <ac:spMk id="8" creationId="{502BF660-4176-6B66-0BE0-42A00824EDFD}"/>
          </ac:spMkLst>
        </pc:spChg>
        <pc:graphicFrameChg chg="mod modGraphic">
          <ac:chgData name="用 共" userId="674416862f0b68f3" providerId="LiveId" clId="{E3013627-7931-4836-A781-AF714CFAC29F}" dt="2022-09-22T20:03:53.274" v="10438" actId="1076"/>
          <ac:graphicFrameMkLst>
            <pc:docMk/>
            <pc:sldMk cId="3593237785" sldId="308"/>
            <ac:graphicFrameMk id="5" creationId="{C4DD7A67-9591-ACF7-7CF8-F05C22542E1B}"/>
          </ac:graphicFrameMkLst>
        </pc:graphicFrameChg>
        <pc:picChg chg="add mod">
          <ac:chgData name="用 共" userId="674416862f0b68f3" providerId="LiveId" clId="{E3013627-7931-4836-A781-AF714CFAC29F}" dt="2022-09-22T20:04:11.904" v="10444" actId="1076"/>
          <ac:picMkLst>
            <pc:docMk/>
            <pc:sldMk cId="3593237785" sldId="308"/>
            <ac:picMk id="1026" creationId="{B702BE99-BBF9-9F19-5A72-E03D813AAFCF}"/>
          </ac:picMkLst>
        </pc:picChg>
      </pc:sldChg>
      <pc:sldChg chg="addSp modSp add mod ord">
        <pc:chgData name="用 共" userId="674416862f0b68f3" providerId="LiveId" clId="{E3013627-7931-4836-A781-AF714CFAC29F}" dt="2022-09-22T19:52:29.287" v="10176"/>
        <pc:sldMkLst>
          <pc:docMk/>
          <pc:sldMk cId="2526249256" sldId="309"/>
        </pc:sldMkLst>
        <pc:spChg chg="mod">
          <ac:chgData name="用 共" userId="674416862f0b68f3" providerId="LiveId" clId="{E3013627-7931-4836-A781-AF714CFAC29F}" dt="2022-09-22T19:47:28.584" v="9945" actId="20577"/>
          <ac:spMkLst>
            <pc:docMk/>
            <pc:sldMk cId="2526249256" sldId="309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52:09.707" v="10166" actId="20577"/>
          <ac:spMkLst>
            <pc:docMk/>
            <pc:sldMk cId="2526249256" sldId="309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9:49:32.095" v="10015" actId="20577"/>
          <ac:spMkLst>
            <pc:docMk/>
            <pc:sldMk cId="2526249256" sldId="309"/>
            <ac:spMk id="7" creationId="{1EAEDE7D-8B09-45BB-20A8-2943E6F7E055}"/>
          </ac:spMkLst>
        </pc:spChg>
        <pc:graphicFrameChg chg="mod modGraphic">
          <ac:chgData name="用 共" userId="674416862f0b68f3" providerId="LiveId" clId="{E3013627-7931-4836-A781-AF714CFAC29F}" dt="2022-09-22T19:52:29.287" v="10176"/>
          <ac:graphicFrameMkLst>
            <pc:docMk/>
            <pc:sldMk cId="2526249256" sldId="309"/>
            <ac:graphicFrameMk id="5" creationId="{C4DD7A67-9591-ACF7-7CF8-F05C22542E1B}"/>
          </ac:graphicFrameMkLst>
        </pc:graphicFrameChg>
      </pc:sldChg>
      <pc:sldChg chg="delSp modSp add mod ord">
        <pc:chgData name="用 共" userId="674416862f0b68f3" providerId="LiveId" clId="{E3013627-7931-4836-A781-AF714CFAC29F}" dt="2022-09-22T20:06:40.795" v="10493" actId="108"/>
        <pc:sldMkLst>
          <pc:docMk/>
          <pc:sldMk cId="1666663750" sldId="310"/>
        </pc:sldMkLst>
        <pc:spChg chg="mod">
          <ac:chgData name="用 共" userId="674416862f0b68f3" providerId="LiveId" clId="{E3013627-7931-4836-A781-AF714CFAC29F}" dt="2022-09-22T19:54:57.477" v="10203" actId="20577"/>
          <ac:spMkLst>
            <pc:docMk/>
            <pc:sldMk cId="1666663750" sldId="31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55:11.333" v="10205" actId="14100"/>
          <ac:spMkLst>
            <pc:docMk/>
            <pc:sldMk cId="1666663750" sldId="310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20:06:40.795" v="10493" actId="108"/>
          <ac:spMkLst>
            <pc:docMk/>
            <pc:sldMk cId="1666663750" sldId="310"/>
            <ac:spMk id="6" creationId="{ECCFB260-FCB8-0C7D-DEDD-324D180AD25B}"/>
          </ac:spMkLst>
        </pc:spChg>
        <pc:spChg chg="del">
          <ac:chgData name="用 共" userId="674416862f0b68f3" providerId="LiveId" clId="{E3013627-7931-4836-A781-AF714CFAC29F}" dt="2022-09-22T19:55:13.812" v="10206" actId="478"/>
          <ac:spMkLst>
            <pc:docMk/>
            <pc:sldMk cId="1666663750" sldId="310"/>
            <ac:spMk id="7" creationId="{B897E78D-5B20-D7E1-A2E7-000A82477EB7}"/>
          </ac:spMkLst>
        </pc:spChg>
        <pc:graphicFrameChg chg="del">
          <ac:chgData name="用 共" userId="674416862f0b68f3" providerId="LiveId" clId="{E3013627-7931-4836-A781-AF714CFAC29F}" dt="2022-09-22T19:55:15.596" v="10207" actId="478"/>
          <ac:graphicFrameMkLst>
            <pc:docMk/>
            <pc:sldMk cId="1666663750" sldId="310"/>
            <ac:graphicFrameMk id="5" creationId="{C4DD7A67-9591-ACF7-7CF8-F05C22542E1B}"/>
          </ac:graphicFrameMkLst>
        </pc:graphicFrameChg>
      </pc:sldChg>
      <pc:sldMasterChg chg="modTransition modSldLayout">
        <pc:chgData name="用 共" userId="674416862f0b68f3" providerId="LiveId" clId="{E3013627-7931-4836-A781-AF714CFAC29F}" dt="2022-09-22T19:23:21.174" v="9377" actId="207"/>
        <pc:sldMasterMkLst>
          <pc:docMk/>
          <pc:sldMasterMk cId="1439126572" sldId="2147483648"/>
        </pc:sldMasterMkLst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034085781" sldId="2147483649"/>
          </pc:sldLayoutMkLst>
        </pc:sldLayoutChg>
        <pc:sldLayoutChg chg="modSp modTransition">
          <pc:chgData name="用 共" userId="674416862f0b68f3" providerId="LiveId" clId="{E3013627-7931-4836-A781-AF714CFAC29F}" dt="2022-09-22T19:23:21.174" v="9377" actId="207"/>
          <pc:sldLayoutMkLst>
            <pc:docMk/>
            <pc:sldMasterMk cId="1439126572" sldId="2147483648"/>
            <pc:sldLayoutMk cId="3892263067" sldId="2147483650"/>
          </pc:sldLayoutMkLst>
          <pc:spChg chg="mod">
            <ac:chgData name="用 共" userId="674416862f0b68f3" providerId="LiveId" clId="{E3013627-7931-4836-A781-AF714CFAC29F}" dt="2022-09-22T19:23:21.174" v="9377" actId="207"/>
            <ac:spMkLst>
              <pc:docMk/>
              <pc:sldMasterMk cId="1439126572" sldId="2147483648"/>
              <pc:sldLayoutMk cId="3892263067" sldId="2147483650"/>
              <ac:spMk id="2" creationId="{63B5C22E-403F-C49E-40D6-2E6859F4247B}"/>
            </ac:spMkLst>
          </pc:spChg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1737105543" sldId="2147483651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1061476694" sldId="2147483652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954770519" sldId="2147483653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58582446" sldId="2147483654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398446243" sldId="2147483655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2054169242" sldId="2147483656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827355997" sldId="2147483657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536276374" sldId="2147483658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4162988057" sldId="2147483659"/>
          </pc:sldLayoutMkLst>
        </pc:sldLayoutChg>
      </pc:sldMasterChg>
    </pc:docChg>
  </pc:docChgLst>
  <pc:docChgLst>
    <pc:chgData name="用 共" userId="674416862f0b68f3" providerId="LiveId" clId="{8A9663C9-F1E0-45D6-8E92-54A028E7FE03}"/>
    <pc:docChg chg="undo redo custSel addSld delSld modSld sldOrd addSection delSection modSection">
      <pc:chgData name="用 共" userId="674416862f0b68f3" providerId="LiveId" clId="{8A9663C9-F1E0-45D6-8E92-54A028E7FE03}" dt="2022-09-29T19:54:33.994" v="5920" actId="20577"/>
      <pc:docMkLst>
        <pc:docMk/>
      </pc:docMkLst>
      <pc:sldChg chg="addSp delSp modSp mod">
        <pc:chgData name="用 共" userId="674416862f0b68f3" providerId="LiveId" clId="{8A9663C9-F1E0-45D6-8E92-54A028E7FE03}" dt="2022-09-28T19:11:18.764" v="152" actId="14100"/>
        <pc:sldMkLst>
          <pc:docMk/>
          <pc:sldMk cId="1497024218" sldId="256"/>
        </pc:sldMkLst>
        <pc:spChg chg="mod">
          <ac:chgData name="用 共" userId="674416862f0b68f3" providerId="LiveId" clId="{8A9663C9-F1E0-45D6-8E92-54A028E7FE03}" dt="2022-09-28T18:33:00.635" v="8" actId="20577"/>
          <ac:spMkLst>
            <pc:docMk/>
            <pc:sldMk cId="1497024218" sldId="256"/>
            <ac:spMk id="2" creationId="{240B0C23-AB70-B2E6-7305-505D7412B475}"/>
          </ac:spMkLst>
        </pc:spChg>
        <pc:spChg chg="mod">
          <ac:chgData name="用 共" userId="674416862f0b68f3" providerId="LiveId" clId="{8A9663C9-F1E0-45D6-8E92-54A028E7FE03}" dt="2022-09-28T18:33:04.359" v="12" actId="20577"/>
          <ac:spMkLst>
            <pc:docMk/>
            <pc:sldMk cId="1497024218" sldId="256"/>
            <ac:spMk id="3" creationId="{6911C8D1-7028-173D-F95F-DEE8B03091AD}"/>
          </ac:spMkLst>
        </pc:spChg>
        <pc:picChg chg="add del mod">
          <ac:chgData name="用 共" userId="674416862f0b68f3" providerId="LiveId" clId="{8A9663C9-F1E0-45D6-8E92-54A028E7FE03}" dt="2022-09-28T19:10:19.422" v="145"/>
          <ac:picMkLst>
            <pc:docMk/>
            <pc:sldMk cId="1497024218" sldId="256"/>
            <ac:picMk id="5" creationId="{3BDEA5FD-0F03-EC84-ADDD-5DCE531FB4D1}"/>
          </ac:picMkLst>
        </pc:picChg>
        <pc:picChg chg="add del mod">
          <ac:chgData name="用 共" userId="674416862f0b68f3" providerId="LiveId" clId="{8A9663C9-F1E0-45D6-8E92-54A028E7FE03}" dt="2022-09-28T19:11:18.764" v="152" actId="14100"/>
          <ac:picMkLst>
            <pc:docMk/>
            <pc:sldMk cId="1497024218" sldId="256"/>
            <ac:picMk id="11" creationId="{F81D718E-D5F1-4344-9FF3-F426B650A38B}"/>
          </ac:picMkLst>
        </pc:picChg>
      </pc:sldChg>
      <pc:sldChg chg="del">
        <pc:chgData name="用 共" userId="674416862f0b68f3" providerId="LiveId" clId="{8A9663C9-F1E0-45D6-8E92-54A028E7FE03}" dt="2022-09-28T18:33:32.088" v="14" actId="47"/>
        <pc:sldMkLst>
          <pc:docMk/>
          <pc:sldMk cId="1004397059" sldId="257"/>
        </pc:sldMkLst>
      </pc:sldChg>
      <pc:sldChg chg="del">
        <pc:chgData name="用 共" userId="674416862f0b68f3" providerId="LiveId" clId="{8A9663C9-F1E0-45D6-8E92-54A028E7FE03}" dt="2022-09-28T18:33:33.841" v="15" actId="47"/>
        <pc:sldMkLst>
          <pc:docMk/>
          <pc:sldMk cId="1644941589" sldId="258"/>
        </pc:sldMkLst>
      </pc:sldChg>
      <pc:sldChg chg="del">
        <pc:chgData name="用 共" userId="674416862f0b68f3" providerId="LiveId" clId="{8A9663C9-F1E0-45D6-8E92-54A028E7FE03}" dt="2022-09-28T18:33:35.899" v="16" actId="47"/>
        <pc:sldMkLst>
          <pc:docMk/>
          <pc:sldMk cId="3807935796" sldId="261"/>
        </pc:sldMkLst>
      </pc:sldChg>
      <pc:sldChg chg="del">
        <pc:chgData name="用 共" userId="674416862f0b68f3" providerId="LiveId" clId="{8A9663C9-F1E0-45D6-8E92-54A028E7FE03}" dt="2022-09-28T18:33:30.037" v="13" actId="47"/>
        <pc:sldMkLst>
          <pc:docMk/>
          <pc:sldMk cId="3285370323" sldId="262"/>
        </pc:sldMkLst>
      </pc:sldChg>
      <pc:sldChg chg="del">
        <pc:chgData name="用 共" userId="674416862f0b68f3" providerId="LiveId" clId="{8A9663C9-F1E0-45D6-8E92-54A028E7FE03}" dt="2022-09-28T18:33:30.037" v="13" actId="47"/>
        <pc:sldMkLst>
          <pc:docMk/>
          <pc:sldMk cId="2297891791" sldId="263"/>
        </pc:sldMkLst>
      </pc:sldChg>
      <pc:sldChg chg="del">
        <pc:chgData name="用 共" userId="674416862f0b68f3" providerId="LiveId" clId="{8A9663C9-F1E0-45D6-8E92-54A028E7FE03}" dt="2022-09-28T18:33:30.037" v="13" actId="47"/>
        <pc:sldMkLst>
          <pc:docMk/>
          <pc:sldMk cId="2997699000" sldId="264"/>
        </pc:sldMkLst>
      </pc:sldChg>
      <pc:sldChg chg="del">
        <pc:chgData name="用 共" userId="674416862f0b68f3" providerId="LiveId" clId="{8A9663C9-F1E0-45D6-8E92-54A028E7FE03}" dt="2022-09-28T18:33:30.037" v="13" actId="47"/>
        <pc:sldMkLst>
          <pc:docMk/>
          <pc:sldMk cId="457151888" sldId="265"/>
        </pc:sldMkLst>
      </pc:sldChg>
      <pc:sldChg chg="del">
        <pc:chgData name="用 共" userId="674416862f0b68f3" providerId="LiveId" clId="{8A9663C9-F1E0-45D6-8E92-54A028E7FE03}" dt="2022-09-28T18:33:30.037" v="13" actId="47"/>
        <pc:sldMkLst>
          <pc:docMk/>
          <pc:sldMk cId="161895357" sldId="266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1284436728" sldId="269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3829181731" sldId="270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1167694572" sldId="272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4171067002" sldId="273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2735622710" sldId="274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1280495324" sldId="275"/>
        </pc:sldMkLst>
      </pc:sldChg>
      <pc:sldChg chg="del">
        <pc:chgData name="用 共" userId="674416862f0b68f3" providerId="LiveId" clId="{8A9663C9-F1E0-45D6-8E92-54A028E7FE03}" dt="2022-09-28T18:33:39.909" v="17" actId="47"/>
        <pc:sldMkLst>
          <pc:docMk/>
          <pc:sldMk cId="1223603047" sldId="277"/>
        </pc:sldMkLst>
      </pc:sldChg>
      <pc:sldChg chg="addSp delSp modSp mod">
        <pc:chgData name="用 共" userId="674416862f0b68f3" providerId="LiveId" clId="{8A9663C9-F1E0-45D6-8E92-54A028E7FE03}" dt="2022-09-28T19:32:56.791" v="383" actId="478"/>
        <pc:sldMkLst>
          <pc:docMk/>
          <pc:sldMk cId="3568499029" sldId="279"/>
        </pc:sldMkLst>
        <pc:spChg chg="mod">
          <ac:chgData name="用 共" userId="674416862f0b68f3" providerId="LiveId" clId="{8A9663C9-F1E0-45D6-8E92-54A028E7FE03}" dt="2022-09-28T19:19:16.265" v="203" actId="20577"/>
          <ac:spMkLst>
            <pc:docMk/>
            <pc:sldMk cId="3568499029" sldId="279"/>
            <ac:spMk id="2" creationId="{7CABDABE-72FF-D298-A336-6701400B2F20}"/>
          </ac:spMkLst>
        </pc:spChg>
        <pc:spChg chg="mod">
          <ac:chgData name="用 共" userId="674416862f0b68f3" providerId="LiveId" clId="{8A9663C9-F1E0-45D6-8E92-54A028E7FE03}" dt="2022-09-28T19:19:20.402" v="205" actId="14100"/>
          <ac:spMkLst>
            <pc:docMk/>
            <pc:sldMk cId="3568499029" sldId="279"/>
            <ac:spMk id="3" creationId="{E97B067D-FA59-3BA0-E3E9-AF6874BAA9C8}"/>
          </ac:spMkLst>
        </pc:spChg>
        <pc:spChg chg="add del mod">
          <ac:chgData name="用 共" userId="674416862f0b68f3" providerId="LiveId" clId="{8A9663C9-F1E0-45D6-8E92-54A028E7FE03}" dt="2022-09-28T19:22:52.515" v="366" actId="478"/>
          <ac:spMkLst>
            <pc:docMk/>
            <pc:sldMk cId="3568499029" sldId="279"/>
            <ac:spMk id="7" creationId="{4A3FBFC3-2116-5249-3A87-8631C293894A}"/>
          </ac:spMkLst>
        </pc:spChg>
        <pc:spChg chg="add mod">
          <ac:chgData name="用 共" userId="674416862f0b68f3" providerId="LiveId" clId="{8A9663C9-F1E0-45D6-8E92-54A028E7FE03}" dt="2022-09-28T19:22:33.354" v="362" actId="1076"/>
          <ac:spMkLst>
            <pc:docMk/>
            <pc:sldMk cId="3568499029" sldId="279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8T19:18:59.460" v="200" actId="20577"/>
          <ac:spMkLst>
            <pc:docMk/>
            <pc:sldMk cId="3568499029" sldId="279"/>
            <ac:spMk id="9" creationId="{C6401F2D-3CB5-3E47-36F8-661D4672A0FE}"/>
          </ac:spMkLst>
        </pc:spChg>
        <pc:spChg chg="del">
          <ac:chgData name="用 共" userId="674416862f0b68f3" providerId="LiveId" clId="{8A9663C9-F1E0-45D6-8E92-54A028E7FE03}" dt="2022-09-28T19:12:05.562" v="156" actId="478"/>
          <ac:spMkLst>
            <pc:docMk/>
            <pc:sldMk cId="3568499029" sldId="279"/>
            <ac:spMk id="10" creationId="{BF375493-80E3-4B41-1AB6-506B1FA64FAB}"/>
          </ac:spMkLst>
        </pc:spChg>
        <pc:spChg chg="add del mod">
          <ac:chgData name="用 共" userId="674416862f0b68f3" providerId="LiveId" clId="{8A9663C9-F1E0-45D6-8E92-54A028E7FE03}" dt="2022-09-28T19:21:33.510" v="332" actId="478"/>
          <ac:spMkLst>
            <pc:docMk/>
            <pc:sldMk cId="3568499029" sldId="279"/>
            <ac:spMk id="11" creationId="{9C1A52FF-4257-9D53-445E-5C8BE54F992F}"/>
          </ac:spMkLst>
        </pc:spChg>
        <pc:spChg chg="mod">
          <ac:chgData name="用 共" userId="674416862f0b68f3" providerId="LiveId" clId="{8A9663C9-F1E0-45D6-8E92-54A028E7FE03}" dt="2022-09-28T19:22:43.027" v="364" actId="1076"/>
          <ac:spMkLst>
            <pc:docMk/>
            <pc:sldMk cId="3568499029" sldId="279"/>
            <ac:spMk id="19" creationId="{7BF6A07F-7DA7-C4B0-9518-995BF67F278A}"/>
          </ac:spMkLst>
        </pc:spChg>
        <pc:spChg chg="del mod">
          <ac:chgData name="用 共" userId="674416862f0b68f3" providerId="LiveId" clId="{8A9663C9-F1E0-45D6-8E92-54A028E7FE03}" dt="2022-09-28T19:20:57.751" v="300" actId="478"/>
          <ac:spMkLst>
            <pc:docMk/>
            <pc:sldMk cId="3568499029" sldId="279"/>
            <ac:spMk id="20" creationId="{1F4CD74C-66D9-82B8-41EA-09E3593D4902}"/>
          </ac:spMkLst>
        </pc:spChg>
        <pc:spChg chg="del">
          <ac:chgData name="用 共" userId="674416862f0b68f3" providerId="LiveId" clId="{8A9663C9-F1E0-45D6-8E92-54A028E7FE03}" dt="2022-09-28T19:19:36.295" v="207" actId="478"/>
          <ac:spMkLst>
            <pc:docMk/>
            <pc:sldMk cId="3568499029" sldId="279"/>
            <ac:spMk id="21" creationId="{BA0F5BC7-D82C-B4F3-21F2-EAF5E223A7ED}"/>
          </ac:spMkLst>
        </pc:spChg>
        <pc:spChg chg="del">
          <ac:chgData name="用 共" userId="674416862f0b68f3" providerId="LiveId" clId="{8A9663C9-F1E0-45D6-8E92-54A028E7FE03}" dt="2022-09-28T19:12:03.236" v="155" actId="478"/>
          <ac:spMkLst>
            <pc:docMk/>
            <pc:sldMk cId="3568499029" sldId="279"/>
            <ac:spMk id="22" creationId="{39F42E85-87C8-169D-C9A7-D663B2A0068E}"/>
          </ac:spMkLst>
        </pc:spChg>
        <pc:spChg chg="del">
          <ac:chgData name="用 共" userId="674416862f0b68f3" providerId="LiveId" clId="{8A9663C9-F1E0-45D6-8E92-54A028E7FE03}" dt="2022-09-28T19:12:06.768" v="157" actId="478"/>
          <ac:spMkLst>
            <pc:docMk/>
            <pc:sldMk cId="3568499029" sldId="279"/>
            <ac:spMk id="23" creationId="{85C8FFAE-0257-32B5-1A4E-0CF1022E09E1}"/>
          </ac:spMkLst>
        </pc:spChg>
        <pc:picChg chg="mod">
          <ac:chgData name="用 共" userId="674416862f0b68f3" providerId="LiveId" clId="{8A9663C9-F1E0-45D6-8E92-54A028E7FE03}" dt="2022-09-28T19:11:55.400" v="154" actId="14826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A9663C9-F1E0-45D6-8E92-54A028E7FE03}" dt="2022-09-28T19:05:36.567" v="119" actId="478"/>
          <ac:picMkLst>
            <pc:docMk/>
            <pc:sldMk cId="3568499029" sldId="279"/>
            <ac:picMk id="6" creationId="{9E7DA7DB-09F7-643C-AC44-233C9F42E342}"/>
          </ac:picMkLst>
        </pc:picChg>
        <pc:picChg chg="add del mod modCrop">
          <ac:chgData name="用 共" userId="674416862f0b68f3" providerId="LiveId" clId="{8A9663C9-F1E0-45D6-8E92-54A028E7FE03}" dt="2022-09-28T19:32:56.791" v="383" actId="478"/>
          <ac:picMkLst>
            <pc:docMk/>
            <pc:sldMk cId="3568499029" sldId="279"/>
            <ac:picMk id="13" creationId="{EB0F9A7A-52F2-10A6-5E15-F8A2D4A1EB15}"/>
          </ac:picMkLst>
        </pc:picChg>
      </pc:sldChg>
      <pc:sldChg chg="del">
        <pc:chgData name="用 共" userId="674416862f0b68f3" providerId="LiveId" clId="{8A9663C9-F1E0-45D6-8E92-54A028E7FE03}" dt="2022-09-28T19:36:45.116" v="590" actId="47"/>
        <pc:sldMkLst>
          <pc:docMk/>
          <pc:sldMk cId="2371166843" sldId="280"/>
        </pc:sldMkLst>
      </pc:sldChg>
      <pc:sldChg chg="del">
        <pc:chgData name="用 共" userId="674416862f0b68f3" providerId="LiveId" clId="{8A9663C9-F1E0-45D6-8E92-54A028E7FE03}" dt="2022-09-28T19:36:47.294" v="591" actId="47"/>
        <pc:sldMkLst>
          <pc:docMk/>
          <pc:sldMk cId="2759192946" sldId="281"/>
        </pc:sldMkLst>
      </pc:sldChg>
      <pc:sldChg chg="del">
        <pc:chgData name="用 共" userId="674416862f0b68f3" providerId="LiveId" clId="{8A9663C9-F1E0-45D6-8E92-54A028E7FE03}" dt="2022-09-28T19:36:48.828" v="592" actId="47"/>
        <pc:sldMkLst>
          <pc:docMk/>
          <pc:sldMk cId="505956505" sldId="282"/>
        </pc:sldMkLst>
      </pc:sldChg>
      <pc:sldChg chg="del">
        <pc:chgData name="用 共" userId="674416862f0b68f3" providerId="LiveId" clId="{8A9663C9-F1E0-45D6-8E92-54A028E7FE03}" dt="2022-09-28T19:37:01.457" v="594" actId="47"/>
        <pc:sldMkLst>
          <pc:docMk/>
          <pc:sldMk cId="1350891401" sldId="283"/>
        </pc:sldMkLst>
      </pc:sldChg>
      <pc:sldChg chg="del">
        <pc:chgData name="用 共" userId="674416862f0b68f3" providerId="LiveId" clId="{8A9663C9-F1E0-45D6-8E92-54A028E7FE03}" dt="2022-09-28T19:36:56.029" v="593" actId="47"/>
        <pc:sldMkLst>
          <pc:docMk/>
          <pc:sldMk cId="2761848755" sldId="284"/>
        </pc:sldMkLst>
      </pc:sldChg>
      <pc:sldChg chg="del">
        <pc:chgData name="用 共" userId="674416862f0b68f3" providerId="LiveId" clId="{8A9663C9-F1E0-45D6-8E92-54A028E7FE03}" dt="2022-09-28T19:37:03.380" v="595" actId="47"/>
        <pc:sldMkLst>
          <pc:docMk/>
          <pc:sldMk cId="1902331371" sldId="285"/>
        </pc:sldMkLst>
      </pc:sldChg>
      <pc:sldChg chg="del">
        <pc:chgData name="用 共" userId="674416862f0b68f3" providerId="LiveId" clId="{8A9663C9-F1E0-45D6-8E92-54A028E7FE03}" dt="2022-09-28T19:37:04.720" v="596" actId="47"/>
        <pc:sldMkLst>
          <pc:docMk/>
          <pc:sldMk cId="962310220" sldId="286"/>
        </pc:sldMkLst>
      </pc:sldChg>
      <pc:sldChg chg="del">
        <pc:chgData name="用 共" userId="674416862f0b68f3" providerId="LiveId" clId="{8A9663C9-F1E0-45D6-8E92-54A028E7FE03}" dt="2022-09-28T19:37:05.796" v="597" actId="47"/>
        <pc:sldMkLst>
          <pc:docMk/>
          <pc:sldMk cId="1744811603" sldId="287"/>
        </pc:sldMkLst>
      </pc:sldChg>
      <pc:sldChg chg="modSp mod">
        <pc:chgData name="用 共" userId="674416862f0b68f3" providerId="LiveId" clId="{8A9663C9-F1E0-45D6-8E92-54A028E7FE03}" dt="2022-09-28T19:48:29.536" v="839" actId="20577"/>
        <pc:sldMkLst>
          <pc:docMk/>
          <pc:sldMk cId="397408678" sldId="297"/>
        </pc:sldMkLst>
        <pc:spChg chg="mod">
          <ac:chgData name="用 共" userId="674416862f0b68f3" providerId="LiveId" clId="{8A9663C9-F1E0-45D6-8E92-54A028E7FE03}" dt="2022-09-28T19:48:29.536" v="839" actId="20577"/>
          <ac:spMkLst>
            <pc:docMk/>
            <pc:sldMk cId="397408678" sldId="297"/>
            <ac:spMk id="3" creationId="{5C715FBA-8FF3-AA6D-0B29-F1AF0935AAD5}"/>
          </ac:spMkLst>
        </pc:spChg>
      </pc:sldChg>
      <pc:sldChg chg="del">
        <pc:chgData name="用 共" userId="674416862f0b68f3" providerId="LiveId" clId="{8A9663C9-F1E0-45D6-8E92-54A028E7FE03}" dt="2022-09-29T12:58:30.721" v="850" actId="47"/>
        <pc:sldMkLst>
          <pc:docMk/>
          <pc:sldMk cId="630124979" sldId="299"/>
        </pc:sldMkLst>
      </pc:sldChg>
      <pc:sldChg chg="del">
        <pc:chgData name="用 共" userId="674416862f0b68f3" providerId="LiveId" clId="{8A9663C9-F1E0-45D6-8E92-54A028E7FE03}" dt="2022-09-29T12:58:31.533" v="851" actId="47"/>
        <pc:sldMkLst>
          <pc:docMk/>
          <pc:sldMk cId="532340426" sldId="300"/>
        </pc:sldMkLst>
      </pc:sldChg>
      <pc:sldChg chg="del">
        <pc:chgData name="用 共" userId="674416862f0b68f3" providerId="LiveId" clId="{8A9663C9-F1E0-45D6-8E92-54A028E7FE03}" dt="2022-09-29T13:42:32.581" v="1578" actId="47"/>
        <pc:sldMkLst>
          <pc:docMk/>
          <pc:sldMk cId="2187031683" sldId="301"/>
        </pc:sldMkLst>
      </pc:sldChg>
      <pc:sldChg chg="delSp modSp mod ord">
        <pc:chgData name="用 共" userId="674416862f0b68f3" providerId="LiveId" clId="{8A9663C9-F1E0-45D6-8E92-54A028E7FE03}" dt="2022-09-29T13:42:35.791" v="1579" actId="478"/>
        <pc:sldMkLst>
          <pc:docMk/>
          <pc:sldMk cId="2827544495" sldId="302"/>
        </pc:sldMkLst>
        <pc:spChg chg="mod">
          <ac:chgData name="用 共" userId="674416862f0b68f3" providerId="LiveId" clId="{8A9663C9-F1E0-45D6-8E92-54A028E7FE03}" dt="2022-09-29T13:18:03.066" v="1353" actId="14100"/>
          <ac:spMkLst>
            <pc:docMk/>
            <pc:sldMk cId="2827544495" sldId="302"/>
            <ac:spMk id="6" creationId="{AB7B9F13-32E3-1F09-F92C-9CC5C2A5EE12}"/>
          </ac:spMkLst>
        </pc:spChg>
        <pc:picChg chg="del">
          <ac:chgData name="用 共" userId="674416862f0b68f3" providerId="LiveId" clId="{8A9663C9-F1E0-45D6-8E92-54A028E7FE03}" dt="2022-09-29T13:42:35.791" v="1579" actId="478"/>
          <ac:picMkLst>
            <pc:docMk/>
            <pc:sldMk cId="2827544495" sldId="302"/>
            <ac:picMk id="8" creationId="{616B6040-D207-6F47-E4C8-DEC44DACA3F4}"/>
          </ac:picMkLst>
        </pc:picChg>
      </pc:sldChg>
      <pc:sldChg chg="modSp mod">
        <pc:chgData name="用 共" userId="674416862f0b68f3" providerId="LiveId" clId="{8A9663C9-F1E0-45D6-8E92-54A028E7FE03}" dt="2022-09-29T13:31:10.497" v="1505" actId="403"/>
        <pc:sldMkLst>
          <pc:docMk/>
          <pc:sldMk cId="3936669119" sldId="305"/>
        </pc:sldMkLst>
        <pc:spChg chg="mod">
          <ac:chgData name="用 共" userId="674416862f0b68f3" providerId="LiveId" clId="{8A9663C9-F1E0-45D6-8E92-54A028E7FE03}" dt="2022-09-29T13:31:10.497" v="1505" actId="403"/>
          <ac:spMkLst>
            <pc:docMk/>
            <pc:sldMk cId="3936669119" sldId="305"/>
            <ac:spMk id="3" creationId="{5C715FBA-8FF3-AA6D-0B29-F1AF0935AAD5}"/>
          </ac:spMkLst>
        </pc:spChg>
      </pc:sldChg>
      <pc:sldChg chg="modSp mod ord">
        <pc:chgData name="用 共" userId="674416862f0b68f3" providerId="LiveId" clId="{8A9663C9-F1E0-45D6-8E92-54A028E7FE03}" dt="2022-09-29T14:06:58.002" v="2086"/>
        <pc:sldMkLst>
          <pc:docMk/>
          <pc:sldMk cId="1666663750" sldId="310"/>
        </pc:sldMkLst>
        <pc:spChg chg="mod">
          <ac:chgData name="用 共" userId="674416862f0b68f3" providerId="LiveId" clId="{8A9663C9-F1E0-45D6-8E92-54A028E7FE03}" dt="2022-09-29T13:36:39.376" v="1571" actId="20577"/>
          <ac:spMkLst>
            <pc:docMk/>
            <pc:sldMk cId="1666663750" sldId="310"/>
            <ac:spMk id="6" creationId="{ECCFB260-FCB8-0C7D-DEDD-324D180AD25B}"/>
          </ac:spMkLst>
        </pc:spChg>
      </pc:sldChg>
      <pc:sldChg chg="add">
        <pc:chgData name="用 共" userId="674416862f0b68f3" providerId="LiveId" clId="{8A9663C9-F1E0-45D6-8E92-54A028E7FE03}" dt="2022-09-28T19:24:14.932" v="382"/>
        <pc:sldMkLst>
          <pc:docMk/>
          <pc:sldMk cId="3696891021" sldId="311"/>
        </pc:sldMkLst>
      </pc:sldChg>
      <pc:sldChg chg="addSp delSp modSp add mod ord">
        <pc:chgData name="用 共" userId="674416862f0b68f3" providerId="LiveId" clId="{8A9663C9-F1E0-45D6-8E92-54A028E7FE03}" dt="2022-09-28T19:40:08.588" v="640" actId="1076"/>
        <pc:sldMkLst>
          <pc:docMk/>
          <pc:sldMk cId="1673431359" sldId="312"/>
        </pc:sldMkLst>
        <pc:spChg chg="add mod">
          <ac:chgData name="用 共" userId="674416862f0b68f3" providerId="LiveId" clId="{8A9663C9-F1E0-45D6-8E92-54A028E7FE03}" dt="2022-09-28T19:40:08.588" v="640" actId="1076"/>
          <ac:spMkLst>
            <pc:docMk/>
            <pc:sldMk cId="1673431359" sldId="312"/>
            <ac:spMk id="5" creationId="{808223AB-0835-FD6C-9D1C-FA072E2FEFA0}"/>
          </ac:spMkLst>
        </pc:spChg>
        <pc:spChg chg="del mod">
          <ac:chgData name="用 共" userId="674416862f0b68f3" providerId="LiveId" clId="{8A9663C9-F1E0-45D6-8E92-54A028E7FE03}" dt="2022-09-28T19:36:28.634" v="586" actId="478"/>
          <ac:spMkLst>
            <pc:docMk/>
            <pc:sldMk cId="1673431359" sldId="312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8T19:39:44.428" v="632" actId="27636"/>
          <ac:spMkLst>
            <pc:docMk/>
            <pc:sldMk cId="1673431359" sldId="312"/>
            <ac:spMk id="9" creationId="{C6401F2D-3CB5-3E47-36F8-661D4672A0FE}"/>
          </ac:spMkLst>
        </pc:spChg>
        <pc:spChg chg="del mod">
          <ac:chgData name="用 共" userId="674416862f0b68f3" providerId="LiveId" clId="{8A9663C9-F1E0-45D6-8E92-54A028E7FE03}" dt="2022-09-28T19:39:56.177" v="636" actId="478"/>
          <ac:spMkLst>
            <pc:docMk/>
            <pc:sldMk cId="1673431359" sldId="312"/>
            <ac:spMk id="19" creationId="{7BF6A07F-7DA7-C4B0-9518-995BF67F278A}"/>
          </ac:spMkLst>
        </pc:spChg>
      </pc:sldChg>
      <pc:sldChg chg="addSp modSp add del mod">
        <pc:chgData name="用 共" userId="674416862f0b68f3" providerId="LiveId" clId="{8A9663C9-F1E0-45D6-8E92-54A028E7FE03}" dt="2022-09-28T19:40:16.642" v="643" actId="47"/>
        <pc:sldMkLst>
          <pc:docMk/>
          <pc:sldMk cId="2611860627" sldId="313"/>
        </pc:sldMkLst>
        <pc:spChg chg="mod">
          <ac:chgData name="用 共" userId="674416862f0b68f3" providerId="LiveId" clId="{8A9663C9-F1E0-45D6-8E92-54A028E7FE03}" dt="2022-09-28T19:36:08.926" v="584" actId="1076"/>
          <ac:spMkLst>
            <pc:docMk/>
            <pc:sldMk cId="2611860627" sldId="313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8T19:39:41.006" v="630" actId="27636"/>
          <ac:spMkLst>
            <pc:docMk/>
            <pc:sldMk cId="2611860627" sldId="313"/>
            <ac:spMk id="9" creationId="{C6401F2D-3CB5-3E47-36F8-661D4672A0FE}"/>
          </ac:spMkLst>
        </pc:spChg>
        <pc:picChg chg="add mod modCrop">
          <ac:chgData name="用 共" userId="674416862f0b68f3" providerId="LiveId" clId="{8A9663C9-F1E0-45D6-8E92-54A028E7FE03}" dt="2022-09-28T19:35:41.233" v="504" actId="1076"/>
          <ac:picMkLst>
            <pc:docMk/>
            <pc:sldMk cId="2611860627" sldId="313"/>
            <ac:picMk id="6" creationId="{764E20B6-40D9-EAFC-886E-EC40B886A0CB}"/>
          </ac:picMkLst>
        </pc:picChg>
      </pc:sldChg>
      <pc:sldChg chg="addSp delSp modSp add mod ord">
        <pc:chgData name="用 共" userId="674416862f0b68f3" providerId="LiveId" clId="{8A9663C9-F1E0-45D6-8E92-54A028E7FE03}" dt="2022-09-28T19:44:55.531" v="825" actId="478"/>
        <pc:sldMkLst>
          <pc:docMk/>
          <pc:sldMk cId="3451389556" sldId="314"/>
        </pc:sldMkLst>
        <pc:spChg chg="mod">
          <ac:chgData name="用 共" userId="674416862f0b68f3" providerId="LiveId" clId="{8A9663C9-F1E0-45D6-8E92-54A028E7FE03}" dt="2022-09-28T19:37:24.380" v="614" actId="20577"/>
          <ac:spMkLst>
            <pc:docMk/>
            <pc:sldMk cId="3451389556" sldId="314"/>
            <ac:spMk id="2" creationId="{7CABDABE-72FF-D298-A336-6701400B2F20}"/>
          </ac:spMkLst>
        </pc:spChg>
        <pc:spChg chg="mod">
          <ac:chgData name="用 共" userId="674416862f0b68f3" providerId="LiveId" clId="{8A9663C9-F1E0-45D6-8E92-54A028E7FE03}" dt="2022-09-28T19:37:29.153" v="616" actId="14100"/>
          <ac:spMkLst>
            <pc:docMk/>
            <pc:sldMk cId="3451389556" sldId="314"/>
            <ac:spMk id="3" creationId="{E97B067D-FA59-3BA0-E3E9-AF6874BAA9C8}"/>
          </ac:spMkLst>
        </pc:spChg>
        <pc:spChg chg="del mod">
          <ac:chgData name="用 共" userId="674416862f0b68f3" providerId="LiveId" clId="{8A9663C9-F1E0-45D6-8E92-54A028E7FE03}" dt="2022-09-28T19:41:25.277" v="724" actId="478"/>
          <ac:spMkLst>
            <pc:docMk/>
            <pc:sldMk cId="3451389556" sldId="314"/>
            <ac:spMk id="5" creationId="{808223AB-0835-FD6C-9D1C-FA072E2FEFA0}"/>
          </ac:spMkLst>
        </pc:spChg>
        <pc:spChg chg="add mod">
          <ac:chgData name="用 共" userId="674416862f0b68f3" providerId="LiveId" clId="{8A9663C9-F1E0-45D6-8E92-54A028E7FE03}" dt="2022-09-28T19:42:58.915" v="812" actId="1076"/>
          <ac:spMkLst>
            <pc:docMk/>
            <pc:sldMk cId="3451389556" sldId="314"/>
            <ac:spMk id="6" creationId="{BF57BEEC-63B6-EB29-8F1E-9027E076DA93}"/>
          </ac:spMkLst>
        </pc:spChg>
        <pc:spChg chg="mod">
          <ac:chgData name="用 共" userId="674416862f0b68f3" providerId="LiveId" clId="{8A9663C9-F1E0-45D6-8E92-54A028E7FE03}" dt="2022-09-28T19:42:49.054" v="810" actId="20577"/>
          <ac:spMkLst>
            <pc:docMk/>
            <pc:sldMk cId="3451389556" sldId="314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8T19:42:55.404" v="811" actId="1076"/>
          <ac:spMkLst>
            <pc:docMk/>
            <pc:sldMk cId="3451389556" sldId="314"/>
            <ac:spMk id="19" creationId="{7BF6A07F-7DA7-C4B0-9518-995BF67F278A}"/>
          </ac:spMkLst>
        </pc:spChg>
        <pc:picChg chg="add del mod modCrop">
          <ac:chgData name="用 共" userId="674416862f0b68f3" providerId="LiveId" clId="{8A9663C9-F1E0-45D6-8E92-54A028E7FE03}" dt="2022-09-28T19:44:55.531" v="825" actId="478"/>
          <ac:picMkLst>
            <pc:docMk/>
            <pc:sldMk cId="3451389556" sldId="314"/>
            <ac:picMk id="8" creationId="{65B72FF1-79FB-341B-A73F-E82ABC7F8A39}"/>
          </ac:picMkLst>
        </pc:picChg>
      </pc:sldChg>
      <pc:sldChg chg="addSp modSp add mod">
        <pc:chgData name="用 共" userId="674416862f0b68f3" providerId="LiveId" clId="{8A9663C9-F1E0-45D6-8E92-54A028E7FE03}" dt="2022-09-28T19:40:41.559" v="650" actId="1076"/>
        <pc:sldMkLst>
          <pc:docMk/>
          <pc:sldMk cId="494063687" sldId="315"/>
        </pc:sldMkLst>
        <pc:picChg chg="add mod modCrop">
          <ac:chgData name="用 共" userId="674416862f0b68f3" providerId="LiveId" clId="{8A9663C9-F1E0-45D6-8E92-54A028E7FE03}" dt="2022-09-28T19:40:41.559" v="650" actId="1076"/>
          <ac:picMkLst>
            <pc:docMk/>
            <pc:sldMk cId="494063687" sldId="315"/>
            <ac:picMk id="6" creationId="{0C984A4D-C7FE-E462-9672-518A9253F47E}"/>
          </ac:picMkLst>
        </pc:picChg>
      </pc:sldChg>
      <pc:sldChg chg="add">
        <pc:chgData name="用 共" userId="674416862f0b68f3" providerId="LiveId" clId="{8A9663C9-F1E0-45D6-8E92-54A028E7FE03}" dt="2022-09-28T19:44:53.063" v="824"/>
        <pc:sldMkLst>
          <pc:docMk/>
          <pc:sldMk cId="814483752" sldId="316"/>
        </pc:sldMkLst>
      </pc:sldChg>
      <pc:sldChg chg="addSp delSp modSp add mod ord">
        <pc:chgData name="用 共" userId="674416862f0b68f3" providerId="LiveId" clId="{8A9663C9-F1E0-45D6-8E92-54A028E7FE03}" dt="2022-09-29T13:42:07.807" v="1574" actId="478"/>
        <pc:sldMkLst>
          <pc:docMk/>
          <pc:sldMk cId="217109268" sldId="317"/>
        </pc:sldMkLst>
        <pc:spChg chg="mod">
          <ac:chgData name="用 共" userId="674416862f0b68f3" providerId="LiveId" clId="{8A9663C9-F1E0-45D6-8E92-54A028E7FE03}" dt="2022-09-29T13:02:30.616" v="925" actId="5793"/>
          <ac:spMkLst>
            <pc:docMk/>
            <pc:sldMk cId="217109268" sldId="317"/>
            <ac:spMk id="2" creationId="{7CABDABE-72FF-D298-A336-6701400B2F20}"/>
          </ac:spMkLst>
        </pc:spChg>
        <pc:spChg chg="add del mod">
          <ac:chgData name="用 共" userId="674416862f0b68f3" providerId="LiveId" clId="{8A9663C9-F1E0-45D6-8E92-54A028E7FE03}" dt="2022-09-29T13:17:31.281" v="1341"/>
          <ac:spMkLst>
            <pc:docMk/>
            <pc:sldMk cId="217109268" sldId="317"/>
            <ac:spMk id="5" creationId="{8FC55B47-4E5C-9853-9769-0280B89C4E40}"/>
          </ac:spMkLst>
        </pc:spChg>
        <pc:spChg chg="add mod">
          <ac:chgData name="用 共" userId="674416862f0b68f3" providerId="LiveId" clId="{8A9663C9-F1E0-45D6-8E92-54A028E7FE03}" dt="2022-09-29T13:17:34.069" v="1342"/>
          <ac:spMkLst>
            <pc:docMk/>
            <pc:sldMk cId="217109268" sldId="317"/>
            <ac:spMk id="6" creationId="{A2742929-2E7F-D384-7F39-59A2EF48B463}"/>
          </ac:spMkLst>
        </pc:spChg>
        <pc:spChg chg="add mod">
          <ac:chgData name="用 共" userId="674416862f0b68f3" providerId="LiveId" clId="{8A9663C9-F1E0-45D6-8E92-54A028E7FE03}" dt="2022-09-29T13:17:38.383" v="1343"/>
          <ac:spMkLst>
            <pc:docMk/>
            <pc:sldMk cId="217109268" sldId="317"/>
            <ac:spMk id="7" creationId="{66AEC613-9A9D-1AD5-8480-36B3090A30F7}"/>
          </ac:spMkLst>
        </pc:spChg>
        <pc:spChg chg="mod">
          <ac:chgData name="用 共" userId="674416862f0b68f3" providerId="LiveId" clId="{8A9663C9-F1E0-45D6-8E92-54A028E7FE03}" dt="2022-09-29T13:02:42.911" v="930" actId="20577"/>
          <ac:spMkLst>
            <pc:docMk/>
            <pc:sldMk cId="217109268" sldId="317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3:17:55.286" v="1349" actId="14100"/>
          <ac:spMkLst>
            <pc:docMk/>
            <pc:sldMk cId="217109268" sldId="317"/>
            <ac:spMk id="10" creationId="{0B767136-4AA1-07A3-4EBC-83E131ECBFF6}"/>
          </ac:spMkLst>
        </pc:spChg>
        <pc:spChg chg="mod">
          <ac:chgData name="用 共" userId="674416862f0b68f3" providerId="LiveId" clId="{8A9663C9-F1E0-45D6-8E92-54A028E7FE03}" dt="2022-09-29T13:02:36.003" v="928" actId="14100"/>
          <ac:spMkLst>
            <pc:docMk/>
            <pc:sldMk cId="217109268" sldId="317"/>
            <ac:spMk id="12" creationId="{42B3222C-C1C5-3166-E647-07074BA5597D}"/>
          </ac:spMkLst>
        </pc:spChg>
        <pc:picChg chg="add del mod modCrop">
          <ac:chgData name="用 共" userId="674416862f0b68f3" providerId="LiveId" clId="{8A9663C9-F1E0-45D6-8E92-54A028E7FE03}" dt="2022-09-29T13:42:07.807" v="1574" actId="478"/>
          <ac:picMkLst>
            <pc:docMk/>
            <pc:sldMk cId="217109268" sldId="317"/>
            <ac:picMk id="4" creationId="{8588A91D-2B90-23AF-1434-87FED2B2BC89}"/>
          </ac:picMkLst>
        </pc:picChg>
        <pc:picChg chg="del">
          <ac:chgData name="用 共" userId="674416862f0b68f3" providerId="LiveId" clId="{8A9663C9-F1E0-45D6-8E92-54A028E7FE03}" dt="2022-09-29T13:02:39.261" v="929" actId="478"/>
          <ac:picMkLst>
            <pc:docMk/>
            <pc:sldMk cId="217109268" sldId="317"/>
            <ac:picMk id="8" creationId="{616B6040-D207-6F47-E4C8-DEC44DACA3F4}"/>
          </ac:picMkLst>
        </pc:picChg>
      </pc:sldChg>
      <pc:sldChg chg="addSp modSp add mod">
        <pc:chgData name="用 共" userId="674416862f0b68f3" providerId="LiveId" clId="{8A9663C9-F1E0-45D6-8E92-54A028E7FE03}" dt="2022-09-29T13:26:54.215" v="1501" actId="1076"/>
        <pc:sldMkLst>
          <pc:docMk/>
          <pc:sldMk cId="1268093776" sldId="318"/>
        </pc:sldMkLst>
        <pc:spChg chg="add mod">
          <ac:chgData name="用 共" userId="674416862f0b68f3" providerId="LiveId" clId="{8A9663C9-F1E0-45D6-8E92-54A028E7FE03}" dt="2022-09-29T13:26:54.215" v="1501" actId="1076"/>
          <ac:spMkLst>
            <pc:docMk/>
            <pc:sldMk cId="1268093776" sldId="318"/>
            <ac:spMk id="3" creationId="{5296F85B-DA33-F851-AE49-49B240829612}"/>
          </ac:spMkLst>
        </pc:spChg>
        <pc:spChg chg="add mod">
          <ac:chgData name="用 共" userId="674416862f0b68f3" providerId="LiveId" clId="{8A9663C9-F1E0-45D6-8E92-54A028E7FE03}" dt="2022-09-29T13:19:04.290" v="1376" actId="14100"/>
          <ac:spMkLst>
            <pc:docMk/>
            <pc:sldMk cId="1268093776" sldId="318"/>
            <ac:spMk id="5" creationId="{3FD1A665-D0AA-C7E3-1E17-00D2308AD0A1}"/>
          </ac:spMkLst>
        </pc:spChg>
        <pc:spChg chg="add mod">
          <ac:chgData name="用 共" userId="674416862f0b68f3" providerId="LiveId" clId="{8A9663C9-F1E0-45D6-8E92-54A028E7FE03}" dt="2022-09-29T13:19:08.795" v="1378" actId="1076"/>
          <ac:spMkLst>
            <pc:docMk/>
            <pc:sldMk cId="1268093776" sldId="318"/>
            <ac:spMk id="6" creationId="{7DC71716-7D47-EF52-768A-7A7C6A432E53}"/>
          </ac:spMkLst>
        </pc:spChg>
        <pc:picChg chg="mod">
          <ac:chgData name="用 共" userId="674416862f0b68f3" providerId="LiveId" clId="{8A9663C9-F1E0-45D6-8E92-54A028E7FE03}" dt="2022-09-29T13:26:54.215" v="1501" actId="1076"/>
          <ac:picMkLst>
            <pc:docMk/>
            <pc:sldMk cId="1268093776" sldId="318"/>
            <ac:picMk id="4" creationId="{8588A91D-2B90-23AF-1434-87FED2B2BC89}"/>
          </ac:picMkLst>
        </pc:picChg>
      </pc:sldChg>
      <pc:sldChg chg="add del">
        <pc:chgData name="用 共" userId="674416862f0b68f3" providerId="LiveId" clId="{8A9663C9-F1E0-45D6-8E92-54A028E7FE03}" dt="2022-09-29T13:10:01.522" v="1081" actId="47"/>
        <pc:sldMkLst>
          <pc:docMk/>
          <pc:sldMk cId="2338311312" sldId="319"/>
        </pc:sldMkLst>
      </pc:sldChg>
      <pc:sldChg chg="addSp delSp modSp add mod">
        <pc:chgData name="用 共" userId="674416862f0b68f3" providerId="LiveId" clId="{8A9663C9-F1E0-45D6-8E92-54A028E7FE03}" dt="2022-09-29T13:26:47.814" v="1500" actId="1076"/>
        <pc:sldMkLst>
          <pc:docMk/>
          <pc:sldMk cId="3007439222" sldId="319"/>
        </pc:sldMkLst>
        <pc:spChg chg="mod">
          <ac:chgData name="用 共" userId="674416862f0b68f3" providerId="LiveId" clId="{8A9663C9-F1E0-45D6-8E92-54A028E7FE03}" dt="2022-09-29T13:26:47.814" v="1500" actId="1076"/>
          <ac:spMkLst>
            <pc:docMk/>
            <pc:sldMk cId="3007439222" sldId="319"/>
            <ac:spMk id="3" creationId="{5296F85B-DA33-F851-AE49-49B240829612}"/>
          </ac:spMkLst>
        </pc:spChg>
        <pc:spChg chg="add mod">
          <ac:chgData name="用 共" userId="674416862f0b68f3" providerId="LiveId" clId="{8A9663C9-F1E0-45D6-8E92-54A028E7FE03}" dt="2022-09-29T13:21:39.419" v="1427" actId="1076"/>
          <ac:spMkLst>
            <pc:docMk/>
            <pc:sldMk cId="3007439222" sldId="319"/>
            <ac:spMk id="5" creationId="{9567DD02-1445-A5F7-E79B-F08B16E4632D}"/>
          </ac:spMkLst>
        </pc:spChg>
        <pc:spChg chg="add mod">
          <ac:chgData name="用 共" userId="674416862f0b68f3" providerId="LiveId" clId="{8A9663C9-F1E0-45D6-8E92-54A028E7FE03}" dt="2022-09-29T13:20:33.402" v="1410"/>
          <ac:spMkLst>
            <pc:docMk/>
            <pc:sldMk cId="3007439222" sldId="319"/>
            <ac:spMk id="6" creationId="{742834B0-9806-4220-A381-6AE52C1BF00C}"/>
          </ac:spMkLst>
        </pc:spChg>
        <pc:spChg chg="add mod">
          <ac:chgData name="用 共" userId="674416862f0b68f3" providerId="LiveId" clId="{8A9663C9-F1E0-45D6-8E92-54A028E7FE03}" dt="2022-09-29T13:20:52.921" v="1420" actId="1076"/>
          <ac:spMkLst>
            <pc:docMk/>
            <pc:sldMk cId="3007439222" sldId="319"/>
            <ac:spMk id="7" creationId="{C53DCBF2-2AEA-3C99-5F44-021CBA28B444}"/>
          </ac:spMkLst>
        </pc:spChg>
        <pc:spChg chg="add mod">
          <ac:chgData name="用 共" userId="674416862f0b68f3" providerId="LiveId" clId="{8A9663C9-F1E0-45D6-8E92-54A028E7FE03}" dt="2022-09-29T13:26:47.814" v="1500" actId="1076"/>
          <ac:spMkLst>
            <pc:docMk/>
            <pc:sldMk cId="3007439222" sldId="319"/>
            <ac:spMk id="8" creationId="{CA4E97F0-590E-5F20-D613-8DD78767C02E}"/>
          </ac:spMkLst>
        </pc:spChg>
        <pc:spChg chg="mod">
          <ac:chgData name="用 共" userId="674416862f0b68f3" providerId="LiveId" clId="{8A9663C9-F1E0-45D6-8E92-54A028E7FE03}" dt="2022-09-29T13:21:56.100" v="1455" actId="1076"/>
          <ac:spMkLst>
            <pc:docMk/>
            <pc:sldMk cId="3007439222" sldId="319"/>
            <ac:spMk id="9" creationId="{C6401F2D-3CB5-3E47-36F8-661D4672A0FE}"/>
          </ac:spMkLst>
        </pc:spChg>
        <pc:spChg chg="add del mod">
          <ac:chgData name="用 共" userId="674416862f0b68f3" providerId="LiveId" clId="{8A9663C9-F1E0-45D6-8E92-54A028E7FE03}" dt="2022-09-29T13:21:07.518" v="1424" actId="478"/>
          <ac:spMkLst>
            <pc:docMk/>
            <pc:sldMk cId="3007439222" sldId="319"/>
            <ac:spMk id="10" creationId="{B7350701-A9A7-6DD9-E949-D636BAF94A7F}"/>
          </ac:spMkLst>
        </pc:spChg>
        <pc:spChg chg="add del mod">
          <ac:chgData name="用 共" userId="674416862f0b68f3" providerId="LiveId" clId="{8A9663C9-F1E0-45D6-8E92-54A028E7FE03}" dt="2022-09-29T13:21:06.547" v="1423" actId="478"/>
          <ac:spMkLst>
            <pc:docMk/>
            <pc:sldMk cId="3007439222" sldId="319"/>
            <ac:spMk id="11" creationId="{CB360293-8C01-CE63-2E4C-E5DF5931AB82}"/>
          </ac:spMkLst>
        </pc:spChg>
        <pc:spChg chg="add mod">
          <ac:chgData name="用 共" userId="674416862f0b68f3" providerId="LiveId" clId="{8A9663C9-F1E0-45D6-8E92-54A028E7FE03}" dt="2022-09-29T13:26:47.814" v="1500" actId="1076"/>
          <ac:spMkLst>
            <pc:docMk/>
            <pc:sldMk cId="3007439222" sldId="319"/>
            <ac:spMk id="14" creationId="{0B0C8EC0-1610-3772-6B20-363B6CC1C2B0}"/>
          </ac:spMkLst>
        </pc:spChg>
        <pc:spChg chg="add mod">
          <ac:chgData name="用 共" userId="674416862f0b68f3" providerId="LiveId" clId="{8A9663C9-F1E0-45D6-8E92-54A028E7FE03}" dt="2022-09-29T13:26:47.814" v="1500" actId="1076"/>
          <ac:spMkLst>
            <pc:docMk/>
            <pc:sldMk cId="3007439222" sldId="319"/>
            <ac:spMk id="15" creationId="{86B5E9F8-148C-18AB-921C-A3F177EFF6C3}"/>
          </ac:spMkLst>
        </pc:spChg>
        <pc:spChg chg="add mod">
          <ac:chgData name="用 共" userId="674416862f0b68f3" providerId="LiveId" clId="{8A9663C9-F1E0-45D6-8E92-54A028E7FE03}" dt="2022-09-29T13:26:47.814" v="1500" actId="1076"/>
          <ac:spMkLst>
            <pc:docMk/>
            <pc:sldMk cId="3007439222" sldId="319"/>
            <ac:spMk id="16" creationId="{58F9E1F6-C333-D051-4ED4-85631A492A8D}"/>
          </ac:spMkLst>
        </pc:spChg>
        <pc:picChg chg="mod modCrop">
          <ac:chgData name="用 共" userId="674416862f0b68f3" providerId="LiveId" clId="{8A9663C9-F1E0-45D6-8E92-54A028E7FE03}" dt="2022-09-29T13:26:47.814" v="1500" actId="1076"/>
          <ac:picMkLst>
            <pc:docMk/>
            <pc:sldMk cId="3007439222" sldId="319"/>
            <ac:picMk id="4" creationId="{8588A91D-2B90-23AF-1434-87FED2B2BC89}"/>
          </ac:picMkLst>
        </pc:picChg>
      </pc:sldChg>
      <pc:sldChg chg="add">
        <pc:chgData name="用 共" userId="674416862f0b68f3" providerId="LiveId" clId="{8A9663C9-F1E0-45D6-8E92-54A028E7FE03}" dt="2022-09-29T13:42:30.818" v="1577"/>
        <pc:sldMkLst>
          <pc:docMk/>
          <pc:sldMk cId="981089786" sldId="320"/>
        </pc:sldMkLst>
      </pc:sldChg>
      <pc:sldChg chg="modSp add del mod">
        <pc:chgData name="用 共" userId="674416862f0b68f3" providerId="LiveId" clId="{8A9663C9-F1E0-45D6-8E92-54A028E7FE03}" dt="2022-09-29T13:35:28.888" v="1529" actId="47"/>
        <pc:sldMkLst>
          <pc:docMk/>
          <pc:sldMk cId="1809210270" sldId="320"/>
        </pc:sldMkLst>
        <pc:spChg chg="mod">
          <ac:chgData name="用 共" userId="674416862f0b68f3" providerId="LiveId" clId="{8A9663C9-F1E0-45D6-8E92-54A028E7FE03}" dt="2022-09-29T13:34:45.969" v="1528" actId="20577"/>
          <ac:spMkLst>
            <pc:docMk/>
            <pc:sldMk cId="1809210270" sldId="320"/>
            <ac:spMk id="2" creationId="{7CABDABE-72FF-D298-A336-6701400B2F20}"/>
          </ac:spMkLst>
        </pc:spChg>
      </pc:sldChg>
      <pc:sldChg chg="add del">
        <pc:chgData name="用 共" userId="674416862f0b68f3" providerId="LiveId" clId="{8A9663C9-F1E0-45D6-8E92-54A028E7FE03}" dt="2022-09-29T13:38:59.737" v="1573" actId="47"/>
        <pc:sldMkLst>
          <pc:docMk/>
          <pc:sldMk cId="2388967348" sldId="320"/>
        </pc:sldMkLst>
      </pc:sldChg>
      <pc:sldChg chg="addSp delSp modSp add mod ord">
        <pc:chgData name="用 共" userId="674416862f0b68f3" providerId="LiveId" clId="{8A9663C9-F1E0-45D6-8E92-54A028E7FE03}" dt="2022-09-29T14:11:51.823" v="2196" actId="14100"/>
        <pc:sldMkLst>
          <pc:docMk/>
          <pc:sldMk cId="3564188415" sldId="321"/>
        </pc:sldMkLst>
        <pc:spChg chg="mod">
          <ac:chgData name="用 共" userId="674416862f0b68f3" providerId="LiveId" clId="{8A9663C9-F1E0-45D6-8E92-54A028E7FE03}" dt="2022-09-29T14:11:47.556" v="2195" actId="20577"/>
          <ac:spMkLst>
            <pc:docMk/>
            <pc:sldMk cId="3564188415" sldId="321"/>
            <ac:spMk id="2" creationId="{7CABDABE-72FF-D298-A336-6701400B2F20}"/>
          </ac:spMkLst>
        </pc:spChg>
        <pc:spChg chg="del">
          <ac:chgData name="用 共" userId="674416862f0b68f3" providerId="LiveId" clId="{8A9663C9-F1E0-45D6-8E92-54A028E7FE03}" dt="2022-09-29T13:46:51.779" v="1612" actId="478"/>
          <ac:spMkLst>
            <pc:docMk/>
            <pc:sldMk cId="3564188415" sldId="321"/>
            <ac:spMk id="3" creationId="{5296F85B-DA33-F851-AE49-49B240829612}"/>
          </ac:spMkLst>
        </pc:spChg>
        <pc:spChg chg="del mod">
          <ac:chgData name="用 共" userId="674416862f0b68f3" providerId="LiveId" clId="{8A9663C9-F1E0-45D6-8E92-54A028E7FE03}" dt="2022-09-29T13:48:07.434" v="1635" actId="478"/>
          <ac:spMkLst>
            <pc:docMk/>
            <pc:sldMk cId="3564188415" sldId="321"/>
            <ac:spMk id="5" creationId="{9567DD02-1445-A5F7-E79B-F08B16E4632D}"/>
          </ac:spMkLst>
        </pc:spChg>
        <pc:spChg chg="del">
          <ac:chgData name="用 共" userId="674416862f0b68f3" providerId="LiveId" clId="{8A9663C9-F1E0-45D6-8E92-54A028E7FE03}" dt="2022-09-29T13:46:56.849" v="1617" actId="478"/>
          <ac:spMkLst>
            <pc:docMk/>
            <pc:sldMk cId="3564188415" sldId="321"/>
            <ac:spMk id="6" creationId="{742834B0-9806-4220-A381-6AE52C1BF00C}"/>
          </ac:spMkLst>
        </pc:spChg>
        <pc:spChg chg="del">
          <ac:chgData name="用 共" userId="674416862f0b68f3" providerId="LiveId" clId="{8A9663C9-F1E0-45D6-8E92-54A028E7FE03}" dt="2022-09-29T13:46:55.839" v="1616" actId="478"/>
          <ac:spMkLst>
            <pc:docMk/>
            <pc:sldMk cId="3564188415" sldId="321"/>
            <ac:spMk id="7" creationId="{C53DCBF2-2AEA-3C99-5F44-021CBA28B444}"/>
          </ac:spMkLst>
        </pc:spChg>
        <pc:spChg chg="del">
          <ac:chgData name="用 共" userId="674416862f0b68f3" providerId="LiveId" clId="{8A9663C9-F1E0-45D6-8E92-54A028E7FE03}" dt="2022-09-29T13:46:52.815" v="1613" actId="478"/>
          <ac:spMkLst>
            <pc:docMk/>
            <pc:sldMk cId="3564188415" sldId="321"/>
            <ac:spMk id="8" creationId="{CA4E97F0-590E-5F20-D613-8DD78767C02E}"/>
          </ac:spMkLst>
        </pc:spChg>
        <pc:spChg chg="mod">
          <ac:chgData name="用 共" userId="674416862f0b68f3" providerId="LiveId" clId="{8A9663C9-F1E0-45D6-8E92-54A028E7FE03}" dt="2022-09-29T14:02:34.022" v="2062" actId="20577"/>
          <ac:spMkLst>
            <pc:docMk/>
            <pc:sldMk cId="3564188415" sldId="321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4:02:42.597" v="2064" actId="1076"/>
          <ac:spMkLst>
            <pc:docMk/>
            <pc:sldMk cId="3564188415" sldId="321"/>
            <ac:spMk id="10" creationId="{226CBB1A-7970-2B16-2832-56B27DEEA510}"/>
          </ac:spMkLst>
        </pc:spChg>
        <pc:spChg chg="add mod">
          <ac:chgData name="用 共" userId="674416862f0b68f3" providerId="LiveId" clId="{8A9663C9-F1E0-45D6-8E92-54A028E7FE03}" dt="2022-09-29T14:02:42.597" v="2064" actId="1076"/>
          <ac:spMkLst>
            <pc:docMk/>
            <pc:sldMk cId="3564188415" sldId="321"/>
            <ac:spMk id="11" creationId="{0FE717A0-4C4A-2661-DA03-FF13A9DA374D}"/>
          </ac:spMkLst>
        </pc:spChg>
        <pc:spChg chg="mod">
          <ac:chgData name="用 共" userId="674416862f0b68f3" providerId="LiveId" clId="{8A9663C9-F1E0-45D6-8E92-54A028E7FE03}" dt="2022-09-29T14:11:51.823" v="2196" actId="14100"/>
          <ac:spMkLst>
            <pc:docMk/>
            <pc:sldMk cId="3564188415" sldId="321"/>
            <ac:spMk id="12" creationId="{42B3222C-C1C5-3166-E647-07074BA5597D}"/>
          </ac:spMkLst>
        </pc:spChg>
        <pc:spChg chg="del">
          <ac:chgData name="用 共" userId="674416862f0b68f3" providerId="LiveId" clId="{8A9663C9-F1E0-45D6-8E92-54A028E7FE03}" dt="2022-09-29T13:46:53.953" v="1614" actId="478"/>
          <ac:spMkLst>
            <pc:docMk/>
            <pc:sldMk cId="3564188415" sldId="321"/>
            <ac:spMk id="14" creationId="{0B0C8EC0-1610-3772-6B20-363B6CC1C2B0}"/>
          </ac:spMkLst>
        </pc:spChg>
        <pc:spChg chg="del">
          <ac:chgData name="用 共" userId="674416862f0b68f3" providerId="LiveId" clId="{8A9663C9-F1E0-45D6-8E92-54A028E7FE03}" dt="2022-09-29T13:46:54.951" v="1615" actId="478"/>
          <ac:spMkLst>
            <pc:docMk/>
            <pc:sldMk cId="3564188415" sldId="321"/>
            <ac:spMk id="15" creationId="{86B5E9F8-148C-18AB-921C-A3F177EFF6C3}"/>
          </ac:spMkLst>
        </pc:spChg>
        <pc:spChg chg="del">
          <ac:chgData name="用 共" userId="674416862f0b68f3" providerId="LiveId" clId="{8A9663C9-F1E0-45D6-8E92-54A028E7FE03}" dt="2022-09-29T13:48:08.411" v="1636" actId="478"/>
          <ac:spMkLst>
            <pc:docMk/>
            <pc:sldMk cId="3564188415" sldId="321"/>
            <ac:spMk id="16" creationId="{58F9E1F6-C333-D051-4ED4-85631A492A8D}"/>
          </ac:spMkLst>
        </pc:spChg>
        <pc:spChg chg="add mod">
          <ac:chgData name="用 共" userId="674416862f0b68f3" providerId="LiveId" clId="{8A9663C9-F1E0-45D6-8E92-54A028E7FE03}" dt="2022-09-29T14:02:38.031" v="2063" actId="1076"/>
          <ac:spMkLst>
            <pc:docMk/>
            <pc:sldMk cId="3564188415" sldId="321"/>
            <ac:spMk id="17" creationId="{B87BAFA6-E95F-D690-B4A2-40BD43E998A2}"/>
          </ac:spMkLst>
        </pc:spChg>
        <pc:spChg chg="add del mod">
          <ac:chgData name="用 共" userId="674416862f0b68f3" providerId="LiveId" clId="{8A9663C9-F1E0-45D6-8E92-54A028E7FE03}" dt="2022-09-29T13:58:33.050" v="2009" actId="478"/>
          <ac:spMkLst>
            <pc:docMk/>
            <pc:sldMk cId="3564188415" sldId="321"/>
            <ac:spMk id="18" creationId="{B367126B-AA7A-7352-2506-B16DEEE8E8F4}"/>
          </ac:spMkLst>
        </pc:spChg>
        <pc:spChg chg="add mod">
          <ac:chgData name="用 共" userId="674416862f0b68f3" providerId="LiveId" clId="{8A9663C9-F1E0-45D6-8E92-54A028E7FE03}" dt="2022-09-29T14:02:38.031" v="2063" actId="1076"/>
          <ac:spMkLst>
            <pc:docMk/>
            <pc:sldMk cId="3564188415" sldId="321"/>
            <ac:spMk id="19" creationId="{A993D1BD-0618-3932-4635-B84A43AA6E27}"/>
          </ac:spMkLst>
        </pc:spChg>
        <pc:spChg chg="add del">
          <ac:chgData name="用 共" userId="674416862f0b68f3" providerId="LiveId" clId="{8A9663C9-F1E0-45D6-8E92-54A028E7FE03}" dt="2022-09-29T14:02:45.532" v="2066" actId="22"/>
          <ac:spMkLst>
            <pc:docMk/>
            <pc:sldMk cId="3564188415" sldId="321"/>
            <ac:spMk id="21" creationId="{64B99151-7D6E-0A29-6BBC-56E0F1252C5E}"/>
          </ac:spMkLst>
        </pc:spChg>
        <pc:picChg chg="del">
          <ac:chgData name="用 共" userId="674416862f0b68f3" providerId="LiveId" clId="{8A9663C9-F1E0-45D6-8E92-54A028E7FE03}" dt="2022-09-29T13:46:50.357" v="1611" actId="478"/>
          <ac:picMkLst>
            <pc:docMk/>
            <pc:sldMk cId="3564188415" sldId="321"/>
            <ac:picMk id="4" creationId="{8588A91D-2B90-23AF-1434-87FED2B2BC89}"/>
          </ac:picMkLst>
        </pc:picChg>
      </pc:sldChg>
      <pc:sldChg chg="addSp delSp modSp add del mod">
        <pc:chgData name="用 共" userId="674416862f0b68f3" providerId="LiveId" clId="{8A9663C9-F1E0-45D6-8E92-54A028E7FE03}" dt="2022-09-29T14:02:51.383" v="2069" actId="47"/>
        <pc:sldMkLst>
          <pc:docMk/>
          <pc:sldMk cId="886986946" sldId="322"/>
        </pc:sldMkLst>
        <pc:spChg chg="add del mod">
          <ac:chgData name="用 共" userId="674416862f0b68f3" providerId="LiveId" clId="{8A9663C9-F1E0-45D6-8E92-54A028E7FE03}" dt="2022-09-29T14:02:49.505" v="2068" actId="21"/>
          <ac:spMkLst>
            <pc:docMk/>
            <pc:sldMk cId="886986946" sldId="322"/>
            <ac:spMk id="3" creationId="{B41A8130-0168-D745-6B36-5CA6A21C8469}"/>
          </ac:spMkLst>
        </pc:spChg>
        <pc:spChg chg="add del mod">
          <ac:chgData name="用 共" userId="674416862f0b68f3" providerId="LiveId" clId="{8A9663C9-F1E0-45D6-8E92-54A028E7FE03}" dt="2022-09-29T14:02:49.505" v="2068" actId="21"/>
          <ac:spMkLst>
            <pc:docMk/>
            <pc:sldMk cId="886986946" sldId="322"/>
            <ac:spMk id="4" creationId="{CDB3D847-EEA0-0EFC-A2C0-DDF09AA355CE}"/>
          </ac:spMkLst>
        </pc:spChg>
        <pc:spChg chg="mod">
          <ac:chgData name="用 共" userId="674416862f0b68f3" providerId="LiveId" clId="{8A9663C9-F1E0-45D6-8E92-54A028E7FE03}" dt="2022-09-29T14:00:36.711" v="2018" actId="1076"/>
          <ac:spMkLst>
            <pc:docMk/>
            <pc:sldMk cId="886986946" sldId="322"/>
            <ac:spMk id="9" creationId="{C6401F2D-3CB5-3E47-36F8-661D4672A0FE}"/>
          </ac:spMkLst>
        </pc:spChg>
      </pc:sldChg>
      <pc:sldChg chg="add del ord">
        <pc:chgData name="用 共" userId="674416862f0b68f3" providerId="LiveId" clId="{8A9663C9-F1E0-45D6-8E92-54A028E7FE03}" dt="2022-09-29T13:59:08.555" v="2013" actId="47"/>
        <pc:sldMkLst>
          <pc:docMk/>
          <pc:sldMk cId="1620802040" sldId="322"/>
        </pc:sldMkLst>
      </pc:sldChg>
      <pc:sldChg chg="addSp delSp modSp add mod">
        <pc:chgData name="用 共" userId="674416862f0b68f3" providerId="LiveId" clId="{8A9663C9-F1E0-45D6-8E92-54A028E7FE03}" dt="2022-09-29T14:12:12.886" v="2205"/>
        <pc:sldMkLst>
          <pc:docMk/>
          <pc:sldMk cId="3377435960" sldId="323"/>
        </pc:sldMkLst>
        <pc:spChg chg="mod">
          <ac:chgData name="用 共" userId="674416862f0b68f3" providerId="LiveId" clId="{8A9663C9-F1E0-45D6-8E92-54A028E7FE03}" dt="2022-09-29T14:12:12.886" v="2205"/>
          <ac:spMkLst>
            <pc:docMk/>
            <pc:sldMk cId="3377435960" sldId="323"/>
            <ac:spMk id="2" creationId="{7CABDABE-72FF-D298-A336-6701400B2F20}"/>
          </ac:spMkLst>
        </pc:spChg>
        <pc:spChg chg="add mod">
          <ac:chgData name="用 共" userId="674416862f0b68f3" providerId="LiveId" clId="{8A9663C9-F1E0-45D6-8E92-54A028E7FE03}" dt="2022-09-29T14:03:11.107" v="2073" actId="1076"/>
          <ac:spMkLst>
            <pc:docMk/>
            <pc:sldMk cId="3377435960" sldId="323"/>
            <ac:spMk id="3" creationId="{40085C59-07D4-15B1-2117-F4C949ABBC61}"/>
          </ac:spMkLst>
        </pc:spChg>
        <pc:spChg chg="add mod">
          <ac:chgData name="用 共" userId="674416862f0b68f3" providerId="LiveId" clId="{8A9663C9-F1E0-45D6-8E92-54A028E7FE03}" dt="2022-09-29T14:02:59.622" v="2071" actId="1076"/>
          <ac:spMkLst>
            <pc:docMk/>
            <pc:sldMk cId="3377435960" sldId="323"/>
            <ac:spMk id="4" creationId="{A14A02F9-4561-7104-5E66-59D93251DCA2}"/>
          </ac:spMkLst>
        </pc:spChg>
        <pc:spChg chg="add mod">
          <ac:chgData name="用 共" userId="674416862f0b68f3" providerId="LiveId" clId="{8A9663C9-F1E0-45D6-8E92-54A028E7FE03}" dt="2022-09-29T14:05:02.451" v="2074" actId="571"/>
          <ac:spMkLst>
            <pc:docMk/>
            <pc:sldMk cId="3377435960" sldId="323"/>
            <ac:spMk id="5" creationId="{4D292414-B117-7706-5284-40E467B2A6C8}"/>
          </ac:spMkLst>
        </pc:spChg>
        <pc:spChg chg="add mod">
          <ac:chgData name="用 共" userId="674416862f0b68f3" providerId="LiveId" clId="{8A9663C9-F1E0-45D6-8E92-54A028E7FE03}" dt="2022-09-29T14:05:29.449" v="2079" actId="571"/>
          <ac:spMkLst>
            <pc:docMk/>
            <pc:sldMk cId="3377435960" sldId="323"/>
            <ac:spMk id="6" creationId="{46317A01-3039-F3BC-59DF-BA9EC996F4E8}"/>
          </ac:spMkLst>
        </pc:spChg>
        <pc:spChg chg="add mod">
          <ac:chgData name="用 共" userId="674416862f0b68f3" providerId="LiveId" clId="{8A9663C9-F1E0-45D6-8E92-54A028E7FE03}" dt="2022-09-29T14:05:34.880" v="2080" actId="571"/>
          <ac:spMkLst>
            <pc:docMk/>
            <pc:sldMk cId="3377435960" sldId="323"/>
            <ac:spMk id="7" creationId="{4FCCFFFB-6473-AD76-907C-C9409CD6AB86}"/>
          </ac:spMkLst>
        </pc:spChg>
        <pc:spChg chg="add mod">
          <ac:chgData name="用 共" userId="674416862f0b68f3" providerId="LiveId" clId="{8A9663C9-F1E0-45D6-8E92-54A028E7FE03}" dt="2022-09-29T14:07:23.414" v="2087"/>
          <ac:spMkLst>
            <pc:docMk/>
            <pc:sldMk cId="3377435960" sldId="323"/>
            <ac:spMk id="8" creationId="{EE54E9B6-0442-0B43-6DA0-69CF4B6EA1A2}"/>
          </ac:spMkLst>
        </pc:spChg>
        <pc:spChg chg="mod">
          <ac:chgData name="用 共" userId="674416862f0b68f3" providerId="LiveId" clId="{8A9663C9-F1E0-45D6-8E92-54A028E7FE03}" dt="2022-09-29T14:05:38.745" v="2081" actId="1076"/>
          <ac:spMkLst>
            <pc:docMk/>
            <pc:sldMk cId="3377435960" sldId="323"/>
            <ac:spMk id="11" creationId="{0FE717A0-4C4A-2661-DA03-FF13A9DA374D}"/>
          </ac:spMkLst>
        </pc:spChg>
        <pc:spChg chg="del">
          <ac:chgData name="用 共" userId="674416862f0b68f3" providerId="LiveId" clId="{8A9663C9-F1E0-45D6-8E92-54A028E7FE03}" dt="2022-09-29T14:12:00.989" v="2200" actId="478"/>
          <ac:spMkLst>
            <pc:docMk/>
            <pc:sldMk cId="3377435960" sldId="323"/>
            <ac:spMk id="12" creationId="{42B3222C-C1C5-3166-E647-07074BA5597D}"/>
          </ac:spMkLst>
        </pc:spChg>
        <pc:spChg chg="add mod">
          <ac:chgData name="用 共" userId="674416862f0b68f3" providerId="LiveId" clId="{8A9663C9-F1E0-45D6-8E92-54A028E7FE03}" dt="2022-09-29T14:10:19.805" v="2133" actId="1076"/>
          <ac:spMkLst>
            <pc:docMk/>
            <pc:sldMk cId="3377435960" sldId="323"/>
            <ac:spMk id="14" creationId="{6B4A4C94-DEA6-DFF6-5CCD-CE11C3BE9947}"/>
          </ac:spMkLst>
        </pc:spChg>
        <pc:spChg chg="add mod ord">
          <ac:chgData name="用 共" userId="674416862f0b68f3" providerId="LiveId" clId="{8A9663C9-F1E0-45D6-8E92-54A028E7FE03}" dt="2022-09-29T14:12:06.206" v="2203" actId="167"/>
          <ac:spMkLst>
            <pc:docMk/>
            <pc:sldMk cId="3377435960" sldId="323"/>
            <ac:spMk id="15" creationId="{C52D4E47-3CAB-6489-95E4-07F8959CFA7F}"/>
          </ac:spMkLst>
        </pc:spChg>
      </pc:sldChg>
      <pc:sldChg chg="addSp delSp modSp add del mod ord">
        <pc:chgData name="用 共" userId="674416862f0b68f3" providerId="LiveId" clId="{8A9663C9-F1E0-45D6-8E92-54A028E7FE03}" dt="2022-09-29T14:19:19.810" v="2446" actId="47"/>
        <pc:sldMkLst>
          <pc:docMk/>
          <pc:sldMk cId="2075642515" sldId="324"/>
        </pc:sldMkLst>
        <pc:spChg chg="mod">
          <ac:chgData name="用 共" userId="674416862f0b68f3" providerId="LiveId" clId="{8A9663C9-F1E0-45D6-8E92-54A028E7FE03}" dt="2022-09-29T14:12:10.760" v="2204"/>
          <ac:spMkLst>
            <pc:docMk/>
            <pc:sldMk cId="2075642515" sldId="324"/>
            <ac:spMk id="2" creationId="{7CABDABE-72FF-D298-A336-6701400B2F20}"/>
          </ac:spMkLst>
        </pc:spChg>
        <pc:spChg chg="del mod">
          <ac:chgData name="用 共" userId="674416862f0b68f3" providerId="LiveId" clId="{8A9663C9-F1E0-45D6-8E92-54A028E7FE03}" dt="2022-09-29T14:10:31.419" v="2139" actId="478"/>
          <ac:spMkLst>
            <pc:docMk/>
            <pc:sldMk cId="2075642515" sldId="324"/>
            <ac:spMk id="3" creationId="{40085C59-07D4-15B1-2117-F4C949ABBC61}"/>
          </ac:spMkLst>
        </pc:spChg>
        <pc:spChg chg="del">
          <ac:chgData name="用 共" userId="674416862f0b68f3" providerId="LiveId" clId="{8A9663C9-F1E0-45D6-8E92-54A028E7FE03}" dt="2022-09-29T14:10:35.527" v="2142" actId="478"/>
          <ac:spMkLst>
            <pc:docMk/>
            <pc:sldMk cId="2075642515" sldId="324"/>
            <ac:spMk id="4" creationId="{A14A02F9-4561-7104-5E66-59D93251DCA2}"/>
          </ac:spMkLst>
        </pc:spChg>
        <pc:spChg chg="del">
          <ac:chgData name="用 共" userId="674416862f0b68f3" providerId="LiveId" clId="{8A9663C9-F1E0-45D6-8E92-54A028E7FE03}" dt="2022-09-29T14:10:29.206" v="2137" actId="478"/>
          <ac:spMkLst>
            <pc:docMk/>
            <pc:sldMk cId="2075642515" sldId="324"/>
            <ac:spMk id="5" creationId="{4D292414-B117-7706-5284-40E467B2A6C8}"/>
          </ac:spMkLst>
        </pc:spChg>
        <pc:spChg chg="del">
          <ac:chgData name="用 共" userId="674416862f0b68f3" providerId="LiveId" clId="{8A9663C9-F1E0-45D6-8E92-54A028E7FE03}" dt="2022-09-29T14:10:34.208" v="2141" actId="478"/>
          <ac:spMkLst>
            <pc:docMk/>
            <pc:sldMk cId="2075642515" sldId="324"/>
            <ac:spMk id="6" creationId="{46317A01-3039-F3BC-59DF-BA9EC996F4E8}"/>
          </ac:spMkLst>
        </pc:spChg>
        <pc:spChg chg="del">
          <ac:chgData name="用 共" userId="674416862f0b68f3" providerId="LiveId" clId="{8A9663C9-F1E0-45D6-8E92-54A028E7FE03}" dt="2022-09-29T14:10:36.281" v="2143" actId="478"/>
          <ac:spMkLst>
            <pc:docMk/>
            <pc:sldMk cId="2075642515" sldId="324"/>
            <ac:spMk id="7" creationId="{4FCCFFFB-6473-AD76-907C-C9409CD6AB86}"/>
          </ac:spMkLst>
        </pc:spChg>
        <pc:spChg chg="del">
          <ac:chgData name="用 共" userId="674416862f0b68f3" providerId="LiveId" clId="{8A9663C9-F1E0-45D6-8E92-54A028E7FE03}" dt="2022-09-29T14:10:41.792" v="2144" actId="478"/>
          <ac:spMkLst>
            <pc:docMk/>
            <pc:sldMk cId="2075642515" sldId="324"/>
            <ac:spMk id="8" creationId="{EE54E9B6-0442-0B43-6DA0-69CF4B6EA1A2}"/>
          </ac:spMkLst>
        </pc:spChg>
        <pc:spChg chg="mod">
          <ac:chgData name="用 共" userId="674416862f0b68f3" providerId="LiveId" clId="{8A9663C9-F1E0-45D6-8E92-54A028E7FE03}" dt="2022-09-29T14:12:41.069" v="2241" actId="20577"/>
          <ac:spMkLst>
            <pc:docMk/>
            <pc:sldMk cId="2075642515" sldId="324"/>
            <ac:spMk id="9" creationId="{C6401F2D-3CB5-3E47-36F8-661D4672A0FE}"/>
          </ac:spMkLst>
        </pc:spChg>
        <pc:spChg chg="del">
          <ac:chgData name="用 共" userId="674416862f0b68f3" providerId="LiveId" clId="{8A9663C9-F1E0-45D6-8E92-54A028E7FE03}" dt="2022-09-29T14:10:41.792" v="2144" actId="478"/>
          <ac:spMkLst>
            <pc:docMk/>
            <pc:sldMk cId="2075642515" sldId="324"/>
            <ac:spMk id="10" creationId="{226CBB1A-7970-2B16-2832-56B27DEEA510}"/>
          </ac:spMkLst>
        </pc:spChg>
        <pc:spChg chg="del">
          <ac:chgData name="用 共" userId="674416862f0b68f3" providerId="LiveId" clId="{8A9663C9-F1E0-45D6-8E92-54A028E7FE03}" dt="2022-09-29T14:10:33.573" v="2140" actId="478"/>
          <ac:spMkLst>
            <pc:docMk/>
            <pc:sldMk cId="2075642515" sldId="324"/>
            <ac:spMk id="11" creationId="{0FE717A0-4C4A-2661-DA03-FF13A9DA374D}"/>
          </ac:spMkLst>
        </pc:spChg>
        <pc:spChg chg="del">
          <ac:chgData name="用 共" userId="674416862f0b68f3" providerId="LiveId" clId="{8A9663C9-F1E0-45D6-8E92-54A028E7FE03}" dt="2022-09-29T14:11:55.266" v="2197" actId="478"/>
          <ac:spMkLst>
            <pc:docMk/>
            <pc:sldMk cId="2075642515" sldId="324"/>
            <ac:spMk id="12" creationId="{42B3222C-C1C5-3166-E647-07074BA5597D}"/>
          </ac:spMkLst>
        </pc:spChg>
        <pc:spChg chg="mod">
          <ac:chgData name="用 共" userId="674416862f0b68f3" providerId="LiveId" clId="{8A9663C9-F1E0-45D6-8E92-54A028E7FE03}" dt="2022-09-29T14:13:08.395" v="2244" actId="1076"/>
          <ac:spMkLst>
            <pc:docMk/>
            <pc:sldMk cId="2075642515" sldId="324"/>
            <ac:spMk id="14" creationId="{6B4A4C94-DEA6-DFF6-5CCD-CE11C3BE9947}"/>
          </ac:spMkLst>
        </pc:spChg>
        <pc:spChg chg="add mod ord">
          <ac:chgData name="用 共" userId="674416862f0b68f3" providerId="LiveId" clId="{8A9663C9-F1E0-45D6-8E92-54A028E7FE03}" dt="2022-09-29T14:11:58.206" v="2199" actId="167"/>
          <ac:spMkLst>
            <pc:docMk/>
            <pc:sldMk cId="2075642515" sldId="324"/>
            <ac:spMk id="15" creationId="{6E83A076-1E12-8E07-2831-6E4C8175E054}"/>
          </ac:spMkLst>
        </pc:spChg>
        <pc:spChg chg="add mod">
          <ac:chgData name="用 共" userId="674416862f0b68f3" providerId="LiveId" clId="{8A9663C9-F1E0-45D6-8E92-54A028E7FE03}" dt="2022-09-29T14:13:50.936" v="2284" actId="14100"/>
          <ac:spMkLst>
            <pc:docMk/>
            <pc:sldMk cId="2075642515" sldId="324"/>
            <ac:spMk id="16" creationId="{084369C9-9F63-0117-6F64-5C4B3F84FE78}"/>
          </ac:spMkLst>
        </pc:spChg>
        <pc:spChg chg="del">
          <ac:chgData name="用 共" userId="674416862f0b68f3" providerId="LiveId" clId="{8A9663C9-F1E0-45D6-8E92-54A028E7FE03}" dt="2022-09-29T14:10:41.792" v="2144" actId="478"/>
          <ac:spMkLst>
            <pc:docMk/>
            <pc:sldMk cId="2075642515" sldId="324"/>
            <ac:spMk id="17" creationId="{B87BAFA6-E95F-D690-B4A2-40BD43E998A2}"/>
          </ac:spMkLst>
        </pc:spChg>
        <pc:spChg chg="del">
          <ac:chgData name="用 共" userId="674416862f0b68f3" providerId="LiveId" clId="{8A9663C9-F1E0-45D6-8E92-54A028E7FE03}" dt="2022-09-29T14:10:41.792" v="2144" actId="478"/>
          <ac:spMkLst>
            <pc:docMk/>
            <pc:sldMk cId="2075642515" sldId="324"/>
            <ac:spMk id="19" creationId="{A993D1BD-0618-3932-4635-B84A43AA6E27}"/>
          </ac:spMkLst>
        </pc:spChg>
      </pc:sldChg>
      <pc:sldChg chg="addSp delSp modSp add mod ord">
        <pc:chgData name="用 共" userId="674416862f0b68f3" providerId="LiveId" clId="{8A9663C9-F1E0-45D6-8E92-54A028E7FE03}" dt="2022-09-29T14:17:45.715" v="2385"/>
        <pc:sldMkLst>
          <pc:docMk/>
          <pc:sldMk cId="2075612288" sldId="325"/>
        </pc:sldMkLst>
        <pc:spChg chg="add mod">
          <ac:chgData name="用 共" userId="674416862f0b68f3" providerId="LiveId" clId="{8A9663C9-F1E0-45D6-8E92-54A028E7FE03}" dt="2022-09-29T14:17:07.623" v="2370" actId="207"/>
          <ac:spMkLst>
            <pc:docMk/>
            <pc:sldMk cId="2075612288" sldId="325"/>
            <ac:spMk id="3" creationId="{ED362A0D-C299-86EF-C9A3-3DE3547CAF69}"/>
          </ac:spMkLst>
        </pc:spChg>
        <pc:spChg chg="add mod">
          <ac:chgData name="用 共" userId="674416862f0b68f3" providerId="LiveId" clId="{8A9663C9-F1E0-45D6-8E92-54A028E7FE03}" dt="2022-09-29T14:15:59.692" v="2364" actId="207"/>
          <ac:spMkLst>
            <pc:docMk/>
            <pc:sldMk cId="2075612288" sldId="325"/>
            <ac:spMk id="4" creationId="{C2A8DD09-2381-8693-2E3A-A34E3440A1B9}"/>
          </ac:spMkLst>
        </pc:spChg>
        <pc:spChg chg="add del mod">
          <ac:chgData name="用 共" userId="674416862f0b68f3" providerId="LiveId" clId="{8A9663C9-F1E0-45D6-8E92-54A028E7FE03}" dt="2022-09-29T14:15:43.213" v="2361" actId="478"/>
          <ac:spMkLst>
            <pc:docMk/>
            <pc:sldMk cId="2075612288" sldId="325"/>
            <ac:spMk id="8" creationId="{82F5F835-BA68-F7B4-9543-62D97C2DD018}"/>
          </ac:spMkLst>
        </pc:spChg>
        <pc:spChg chg="mod">
          <ac:chgData name="用 共" userId="674416862f0b68f3" providerId="LiveId" clId="{8A9663C9-F1E0-45D6-8E92-54A028E7FE03}" dt="2022-09-29T14:17:43.663" v="2383" actId="1076"/>
          <ac:spMkLst>
            <pc:docMk/>
            <pc:sldMk cId="2075612288" sldId="325"/>
            <ac:spMk id="14" creationId="{6B4A4C94-DEA6-DFF6-5CCD-CE11C3BE9947}"/>
          </ac:spMkLst>
        </pc:spChg>
        <pc:spChg chg="del">
          <ac:chgData name="用 共" userId="674416862f0b68f3" providerId="LiveId" clId="{8A9663C9-F1E0-45D6-8E92-54A028E7FE03}" dt="2022-09-29T14:14:03.948" v="2286" actId="478"/>
          <ac:spMkLst>
            <pc:docMk/>
            <pc:sldMk cId="2075612288" sldId="325"/>
            <ac:spMk id="16" creationId="{084369C9-9F63-0117-6F64-5C4B3F84FE78}"/>
          </ac:spMkLst>
        </pc:spChg>
        <pc:cxnChg chg="add mod">
          <ac:chgData name="用 共" userId="674416862f0b68f3" providerId="LiveId" clId="{8A9663C9-F1E0-45D6-8E92-54A028E7FE03}" dt="2022-09-29T14:15:49.896" v="2362" actId="1076"/>
          <ac:cxnSpMkLst>
            <pc:docMk/>
            <pc:sldMk cId="2075612288" sldId="325"/>
            <ac:cxnSpMk id="6" creationId="{69860BFF-BEDC-2424-8502-E277B3410809}"/>
          </ac:cxnSpMkLst>
        </pc:cxnChg>
      </pc:sldChg>
      <pc:sldChg chg="addSp delSp modSp add mod">
        <pc:chgData name="用 共" userId="674416862f0b68f3" providerId="LiveId" clId="{8A9663C9-F1E0-45D6-8E92-54A028E7FE03}" dt="2022-09-29T14:19:02.724" v="2445" actId="13926"/>
        <pc:sldMkLst>
          <pc:docMk/>
          <pc:sldMk cId="3618844373" sldId="326"/>
        </pc:sldMkLst>
        <pc:spChg chg="add mod">
          <ac:chgData name="用 共" userId="674416862f0b68f3" providerId="LiveId" clId="{8A9663C9-F1E0-45D6-8E92-54A028E7FE03}" dt="2022-09-29T14:19:02.724" v="2445" actId="13926"/>
          <ac:spMkLst>
            <pc:docMk/>
            <pc:sldMk cId="3618844373" sldId="326"/>
            <ac:spMk id="5" creationId="{BFE83527-903A-A1F3-0FBE-6033F7275A43}"/>
          </ac:spMkLst>
        </pc:spChg>
        <pc:spChg chg="mod">
          <ac:chgData name="用 共" userId="674416862f0b68f3" providerId="LiveId" clId="{8A9663C9-F1E0-45D6-8E92-54A028E7FE03}" dt="2022-09-29T14:17:59.462" v="2424" actId="20577"/>
          <ac:spMkLst>
            <pc:docMk/>
            <pc:sldMk cId="3618844373" sldId="326"/>
            <ac:spMk id="9" creationId="{C6401F2D-3CB5-3E47-36F8-661D4672A0FE}"/>
          </ac:spMkLst>
        </pc:spChg>
        <pc:spChg chg="del mod">
          <ac:chgData name="用 共" userId="674416862f0b68f3" providerId="LiveId" clId="{8A9663C9-F1E0-45D6-8E92-54A028E7FE03}" dt="2022-09-29T14:18:36.111" v="2438" actId="478"/>
          <ac:spMkLst>
            <pc:docMk/>
            <pc:sldMk cId="3618844373" sldId="326"/>
            <ac:spMk id="14" creationId="{6B4A4C94-DEA6-DFF6-5CCD-CE11C3BE9947}"/>
          </ac:spMkLst>
        </pc:spChg>
      </pc:sldChg>
      <pc:sldChg chg="addSp delSp modSp add mod ord">
        <pc:chgData name="用 共" userId="674416862f0b68f3" providerId="LiveId" clId="{8A9663C9-F1E0-45D6-8E92-54A028E7FE03}" dt="2022-09-29T16:18:09.057" v="2598" actId="571"/>
        <pc:sldMkLst>
          <pc:docMk/>
          <pc:sldMk cId="3276978615" sldId="327"/>
        </pc:sldMkLst>
        <pc:spChg chg="mod">
          <ac:chgData name="用 共" userId="674416862f0b68f3" providerId="LiveId" clId="{8A9663C9-F1E0-45D6-8E92-54A028E7FE03}" dt="2022-09-29T16:04:12.788" v="2460" actId="20577"/>
          <ac:spMkLst>
            <pc:docMk/>
            <pc:sldMk cId="3276978615" sldId="327"/>
            <ac:spMk id="2" creationId="{7CABDABE-72FF-D298-A336-6701400B2F20}"/>
          </ac:spMkLst>
        </pc:spChg>
        <pc:spChg chg="add del mod">
          <ac:chgData name="用 共" userId="674416862f0b68f3" providerId="LiveId" clId="{8A9663C9-F1E0-45D6-8E92-54A028E7FE03}" dt="2022-09-29T16:17:46.938" v="2582" actId="478"/>
          <ac:spMkLst>
            <pc:docMk/>
            <pc:sldMk cId="3276978615" sldId="327"/>
            <ac:spMk id="3" creationId="{D71F9593-F663-802B-0A3B-94312B7E62D4}"/>
          </ac:spMkLst>
        </pc:spChg>
        <pc:spChg chg="add del mod">
          <ac:chgData name="用 共" userId="674416862f0b68f3" providerId="LiveId" clId="{8A9663C9-F1E0-45D6-8E92-54A028E7FE03}" dt="2022-09-29T16:17:49.935" v="2585" actId="478"/>
          <ac:spMkLst>
            <pc:docMk/>
            <pc:sldMk cId="3276978615" sldId="327"/>
            <ac:spMk id="4" creationId="{0941B711-9710-5DD3-BC6D-F4FB3237D455}"/>
          </ac:spMkLst>
        </pc:spChg>
        <pc:spChg chg="add mod">
          <ac:chgData name="用 共" userId="674416862f0b68f3" providerId="LiveId" clId="{8A9663C9-F1E0-45D6-8E92-54A028E7FE03}" dt="2022-09-29T16:17:53.652" v="2586" actId="571"/>
          <ac:spMkLst>
            <pc:docMk/>
            <pc:sldMk cId="3276978615" sldId="327"/>
            <ac:spMk id="5" creationId="{173E48E4-55D4-E4B2-B57A-7549B3A909D5}"/>
          </ac:spMkLst>
        </pc:spChg>
        <pc:spChg chg="add mod">
          <ac:chgData name="用 共" userId="674416862f0b68f3" providerId="LiveId" clId="{8A9663C9-F1E0-45D6-8E92-54A028E7FE03}" dt="2022-09-29T16:18:04.803" v="2597" actId="14100"/>
          <ac:spMkLst>
            <pc:docMk/>
            <pc:sldMk cId="3276978615" sldId="327"/>
            <ac:spMk id="6" creationId="{62B868BA-3EA6-3120-6E17-C8CEF326D188}"/>
          </ac:spMkLst>
        </pc:spChg>
        <pc:spChg chg="add mod">
          <ac:chgData name="用 共" userId="674416862f0b68f3" providerId="LiveId" clId="{8A9663C9-F1E0-45D6-8E92-54A028E7FE03}" dt="2022-09-29T16:18:09.057" v="2598" actId="571"/>
          <ac:spMkLst>
            <pc:docMk/>
            <pc:sldMk cId="3276978615" sldId="327"/>
            <ac:spMk id="7" creationId="{5ABA86FE-1725-39EC-76C9-22B892EF7873}"/>
          </ac:spMkLst>
        </pc:spChg>
        <pc:spChg chg="mod">
          <ac:chgData name="用 共" userId="674416862f0b68f3" providerId="LiveId" clId="{8A9663C9-F1E0-45D6-8E92-54A028E7FE03}" dt="2022-09-29T16:16:52.500" v="2559" actId="207"/>
          <ac:spMkLst>
            <pc:docMk/>
            <pc:sldMk cId="3276978615" sldId="327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6:17:43.596" v="2581" actId="14100"/>
          <ac:spMkLst>
            <pc:docMk/>
            <pc:sldMk cId="3276978615" sldId="327"/>
            <ac:spMk id="11" creationId="{0FE717A0-4C4A-2661-DA03-FF13A9DA374D}"/>
          </ac:spMkLst>
        </pc:spChg>
        <pc:spChg chg="mod">
          <ac:chgData name="用 共" userId="674416862f0b68f3" providerId="LiveId" clId="{8A9663C9-F1E0-45D6-8E92-54A028E7FE03}" dt="2022-09-29T16:04:20.792" v="2464" actId="14100"/>
          <ac:spMkLst>
            <pc:docMk/>
            <pc:sldMk cId="3276978615" sldId="327"/>
            <ac:spMk id="12" creationId="{42B3222C-C1C5-3166-E647-07074BA5597D}"/>
          </ac:spMkLst>
        </pc:spChg>
        <pc:spChg chg="del mod">
          <ac:chgData name="用 共" userId="674416862f0b68f3" providerId="LiveId" clId="{8A9663C9-F1E0-45D6-8E92-54A028E7FE03}" dt="2022-09-29T16:17:49.358" v="2584" actId="478"/>
          <ac:spMkLst>
            <pc:docMk/>
            <pc:sldMk cId="3276978615" sldId="327"/>
            <ac:spMk id="19" creationId="{A993D1BD-0618-3932-4635-B84A43AA6E27}"/>
          </ac:spMkLst>
        </pc:spChg>
      </pc:sldChg>
      <pc:sldChg chg="addSp delSp modSp add mod ord">
        <pc:chgData name="用 共" userId="674416862f0b68f3" providerId="LiveId" clId="{8A9663C9-F1E0-45D6-8E92-54A028E7FE03}" dt="2022-09-29T16:23:20.425" v="2733" actId="1076"/>
        <pc:sldMkLst>
          <pc:docMk/>
          <pc:sldMk cId="3089373875" sldId="328"/>
        </pc:sldMkLst>
        <pc:spChg chg="mod">
          <ac:chgData name="用 共" userId="674416862f0b68f3" providerId="LiveId" clId="{8A9663C9-F1E0-45D6-8E92-54A028E7FE03}" dt="2022-09-29T16:18:41.732" v="2604"/>
          <ac:spMkLst>
            <pc:docMk/>
            <pc:sldMk cId="3089373875" sldId="328"/>
            <ac:spMk id="2" creationId="{7CABDABE-72FF-D298-A336-6701400B2F20}"/>
          </ac:spMkLst>
        </pc:spChg>
        <pc:spChg chg="mod">
          <ac:chgData name="用 共" userId="674416862f0b68f3" providerId="LiveId" clId="{8A9663C9-F1E0-45D6-8E92-54A028E7FE03}" dt="2022-09-29T16:23:20.425" v="2733" actId="1076"/>
          <ac:spMkLst>
            <pc:docMk/>
            <pc:sldMk cId="3089373875" sldId="328"/>
            <ac:spMk id="3" creationId="{ED362A0D-C299-86EF-C9A3-3DE3547CAF69}"/>
          </ac:spMkLst>
        </pc:spChg>
        <pc:spChg chg="mod">
          <ac:chgData name="用 共" userId="674416862f0b68f3" providerId="LiveId" clId="{8A9663C9-F1E0-45D6-8E92-54A028E7FE03}" dt="2022-09-29T16:23:14.487" v="2731" actId="14100"/>
          <ac:spMkLst>
            <pc:docMk/>
            <pc:sldMk cId="3089373875" sldId="328"/>
            <ac:spMk id="4" creationId="{C2A8DD09-2381-8693-2E3A-A34E3440A1B9}"/>
          </ac:spMkLst>
        </pc:spChg>
        <pc:spChg chg="add mod ord">
          <ac:chgData name="用 共" userId="674416862f0b68f3" providerId="LiveId" clId="{8A9663C9-F1E0-45D6-8E92-54A028E7FE03}" dt="2022-09-29T16:18:49.025" v="2607" actId="167"/>
          <ac:spMkLst>
            <pc:docMk/>
            <pc:sldMk cId="3089373875" sldId="328"/>
            <ac:spMk id="5" creationId="{D04F4349-AA41-3BEA-3752-9751CA7A0CBD}"/>
          </ac:spMkLst>
        </pc:spChg>
        <pc:spChg chg="add mod">
          <ac:chgData name="用 共" userId="674416862f0b68f3" providerId="LiveId" clId="{8A9663C9-F1E0-45D6-8E92-54A028E7FE03}" dt="2022-09-29T16:21:47.689" v="2695" actId="1076"/>
          <ac:spMkLst>
            <pc:docMk/>
            <pc:sldMk cId="3089373875" sldId="328"/>
            <ac:spMk id="7" creationId="{C4C7EC94-A6D2-B1E9-BE96-9E48F8AA7869}"/>
          </ac:spMkLst>
        </pc:spChg>
        <pc:spChg chg="mod">
          <ac:chgData name="用 共" userId="674416862f0b68f3" providerId="LiveId" clId="{8A9663C9-F1E0-45D6-8E92-54A028E7FE03}" dt="2022-09-29T16:22:02.511" v="2699" actId="20577"/>
          <ac:spMkLst>
            <pc:docMk/>
            <pc:sldMk cId="3089373875" sldId="328"/>
            <ac:spMk id="14" creationId="{6B4A4C94-DEA6-DFF6-5CCD-CE11C3BE9947}"/>
          </ac:spMkLst>
        </pc:spChg>
        <pc:spChg chg="del">
          <ac:chgData name="用 共" userId="674416862f0b68f3" providerId="LiveId" clId="{8A9663C9-F1E0-45D6-8E92-54A028E7FE03}" dt="2022-09-29T16:18:45.800" v="2605" actId="478"/>
          <ac:spMkLst>
            <pc:docMk/>
            <pc:sldMk cId="3089373875" sldId="328"/>
            <ac:spMk id="15" creationId="{6E83A076-1E12-8E07-2831-6E4C8175E054}"/>
          </ac:spMkLst>
        </pc:spChg>
        <pc:spChg chg="add mod">
          <ac:chgData name="用 共" userId="674416862f0b68f3" providerId="LiveId" clId="{8A9663C9-F1E0-45D6-8E92-54A028E7FE03}" dt="2022-09-29T16:23:01.122" v="2729" actId="1076"/>
          <ac:spMkLst>
            <pc:docMk/>
            <pc:sldMk cId="3089373875" sldId="328"/>
            <ac:spMk id="21" creationId="{CD9C1CC4-731E-DDC7-52A3-EE01BC45223D}"/>
          </ac:spMkLst>
        </pc:spChg>
        <pc:spChg chg="add mod">
          <ac:chgData name="用 共" userId="674416862f0b68f3" providerId="LiveId" clId="{8A9663C9-F1E0-45D6-8E92-54A028E7FE03}" dt="2022-09-29T16:23:14.487" v="2731" actId="14100"/>
          <ac:spMkLst>
            <pc:docMk/>
            <pc:sldMk cId="3089373875" sldId="328"/>
            <ac:spMk id="22" creationId="{E6A0A39C-408A-754A-166A-B2AB5DF38499}"/>
          </ac:spMkLst>
        </pc:spChg>
        <pc:cxnChg chg="mod">
          <ac:chgData name="用 共" userId="674416862f0b68f3" providerId="LiveId" clId="{8A9663C9-F1E0-45D6-8E92-54A028E7FE03}" dt="2022-09-29T16:21:43.319" v="2694" actId="14100"/>
          <ac:cxnSpMkLst>
            <pc:docMk/>
            <pc:sldMk cId="3089373875" sldId="328"/>
            <ac:cxnSpMk id="6" creationId="{69860BFF-BEDC-2424-8502-E277B3410809}"/>
          </ac:cxnSpMkLst>
        </pc:cxnChg>
        <pc:cxnChg chg="add mod">
          <ac:chgData name="用 共" userId="674416862f0b68f3" providerId="LiveId" clId="{8A9663C9-F1E0-45D6-8E92-54A028E7FE03}" dt="2022-09-29T16:22:23.679" v="2705" actId="14100"/>
          <ac:cxnSpMkLst>
            <pc:docMk/>
            <pc:sldMk cId="3089373875" sldId="328"/>
            <ac:cxnSpMk id="18" creationId="{D90A8BA1-94DD-2874-53E0-2DE8B2EE8DF3}"/>
          </ac:cxnSpMkLst>
        </pc:cxnChg>
      </pc:sldChg>
      <pc:sldChg chg="addSp delSp modSp add mod ord">
        <pc:chgData name="用 共" userId="674416862f0b68f3" providerId="LiveId" clId="{8A9663C9-F1E0-45D6-8E92-54A028E7FE03}" dt="2022-09-29T16:26:14.072" v="2819" actId="108"/>
        <pc:sldMkLst>
          <pc:docMk/>
          <pc:sldMk cId="3202560176" sldId="329"/>
        </pc:sldMkLst>
        <pc:spChg chg="mod">
          <ac:chgData name="用 共" userId="674416862f0b68f3" providerId="LiveId" clId="{8A9663C9-F1E0-45D6-8E92-54A028E7FE03}" dt="2022-09-29T16:19:01.297" v="2611"/>
          <ac:spMkLst>
            <pc:docMk/>
            <pc:sldMk cId="3202560176" sldId="329"/>
            <ac:spMk id="2" creationId="{7CABDABE-72FF-D298-A336-6701400B2F20}"/>
          </ac:spMkLst>
        </pc:spChg>
        <pc:spChg chg="del">
          <ac:chgData name="用 共" userId="674416862f0b68f3" providerId="LiveId" clId="{8A9663C9-F1E0-45D6-8E92-54A028E7FE03}" dt="2022-09-29T16:24:04.594" v="2734" actId="478"/>
          <ac:spMkLst>
            <pc:docMk/>
            <pc:sldMk cId="3202560176" sldId="329"/>
            <ac:spMk id="3" creationId="{ED362A0D-C299-86EF-C9A3-3DE3547CAF69}"/>
          </ac:spMkLst>
        </pc:spChg>
        <pc:spChg chg="del">
          <ac:chgData name="用 共" userId="674416862f0b68f3" providerId="LiveId" clId="{8A9663C9-F1E0-45D6-8E92-54A028E7FE03}" dt="2022-09-29T16:24:04.594" v="2734" actId="478"/>
          <ac:spMkLst>
            <pc:docMk/>
            <pc:sldMk cId="3202560176" sldId="329"/>
            <ac:spMk id="4" creationId="{C2A8DD09-2381-8693-2E3A-A34E3440A1B9}"/>
          </ac:spMkLst>
        </pc:spChg>
        <pc:spChg chg="mod">
          <ac:chgData name="用 共" userId="674416862f0b68f3" providerId="LiveId" clId="{8A9663C9-F1E0-45D6-8E92-54A028E7FE03}" dt="2022-09-29T16:26:14.072" v="2819" actId="108"/>
          <ac:spMkLst>
            <pc:docMk/>
            <pc:sldMk cId="3202560176" sldId="329"/>
            <ac:spMk id="5" creationId="{BFE83527-903A-A1F3-0FBE-6033F7275A43}"/>
          </ac:spMkLst>
        </pc:spChg>
        <pc:spChg chg="add mod ord">
          <ac:chgData name="用 共" userId="674416862f0b68f3" providerId="LiveId" clId="{8A9663C9-F1E0-45D6-8E92-54A028E7FE03}" dt="2022-09-29T16:18:55.574" v="2610" actId="167"/>
          <ac:spMkLst>
            <pc:docMk/>
            <pc:sldMk cId="3202560176" sldId="329"/>
            <ac:spMk id="7" creationId="{ECCA2620-C7D7-2BDC-6026-7B711CE89C48}"/>
          </ac:spMkLst>
        </pc:spChg>
        <pc:spChg chg="add mod">
          <ac:chgData name="用 共" userId="674416862f0b68f3" providerId="LiveId" clId="{8A9663C9-F1E0-45D6-8E92-54A028E7FE03}" dt="2022-09-29T16:24:11.699" v="2735"/>
          <ac:spMkLst>
            <pc:docMk/>
            <pc:sldMk cId="3202560176" sldId="329"/>
            <ac:spMk id="8" creationId="{7CC31DD7-ECAF-3BCF-998D-99346688685E}"/>
          </ac:spMkLst>
        </pc:spChg>
        <pc:spChg chg="mod">
          <ac:chgData name="用 共" userId="674416862f0b68f3" providerId="LiveId" clId="{8A9663C9-F1E0-45D6-8E92-54A028E7FE03}" dt="2022-09-29T16:25:50.213" v="2814" actId="108"/>
          <ac:spMkLst>
            <pc:docMk/>
            <pc:sldMk cId="3202560176" sldId="329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6:24:11.699" v="2735"/>
          <ac:spMkLst>
            <pc:docMk/>
            <pc:sldMk cId="3202560176" sldId="329"/>
            <ac:spMk id="10" creationId="{452F0A74-3197-804A-EF15-F636AEEB5415}"/>
          </ac:spMkLst>
        </pc:spChg>
        <pc:spChg chg="add mod">
          <ac:chgData name="用 共" userId="674416862f0b68f3" providerId="LiveId" clId="{8A9663C9-F1E0-45D6-8E92-54A028E7FE03}" dt="2022-09-29T16:24:11.699" v="2735"/>
          <ac:spMkLst>
            <pc:docMk/>
            <pc:sldMk cId="3202560176" sldId="329"/>
            <ac:spMk id="12" creationId="{4A7E8BA5-4203-7C34-07F3-43D82718168E}"/>
          </ac:spMkLst>
        </pc:spChg>
        <pc:spChg chg="del">
          <ac:chgData name="用 共" userId="674416862f0b68f3" providerId="LiveId" clId="{8A9663C9-F1E0-45D6-8E92-54A028E7FE03}" dt="2022-09-29T16:18:52.512" v="2608" actId="478"/>
          <ac:spMkLst>
            <pc:docMk/>
            <pc:sldMk cId="3202560176" sldId="329"/>
            <ac:spMk id="15" creationId="{6E83A076-1E12-8E07-2831-6E4C8175E054}"/>
          </ac:spMkLst>
        </pc:spChg>
        <pc:spChg chg="add mod">
          <ac:chgData name="用 共" userId="674416862f0b68f3" providerId="LiveId" clId="{8A9663C9-F1E0-45D6-8E92-54A028E7FE03}" dt="2022-09-29T16:24:11.699" v="2735"/>
          <ac:spMkLst>
            <pc:docMk/>
            <pc:sldMk cId="3202560176" sldId="329"/>
            <ac:spMk id="16" creationId="{5729513C-E088-13D1-1522-4DAA3631A483}"/>
          </ac:spMkLst>
        </pc:spChg>
        <pc:spChg chg="add mod">
          <ac:chgData name="用 共" userId="674416862f0b68f3" providerId="LiveId" clId="{8A9663C9-F1E0-45D6-8E92-54A028E7FE03}" dt="2022-09-29T16:24:11.699" v="2735"/>
          <ac:spMkLst>
            <pc:docMk/>
            <pc:sldMk cId="3202560176" sldId="329"/>
            <ac:spMk id="17" creationId="{737C06DF-FC9C-2ED8-264D-C2497A94D47C}"/>
          </ac:spMkLst>
        </pc:spChg>
        <pc:cxnChg chg="del">
          <ac:chgData name="用 共" userId="674416862f0b68f3" providerId="LiveId" clId="{8A9663C9-F1E0-45D6-8E92-54A028E7FE03}" dt="2022-09-29T16:24:04.594" v="2734" actId="478"/>
          <ac:cxnSpMkLst>
            <pc:docMk/>
            <pc:sldMk cId="3202560176" sldId="329"/>
            <ac:cxnSpMk id="6" creationId="{69860BFF-BEDC-2424-8502-E277B3410809}"/>
          </ac:cxnSpMkLst>
        </pc:cxnChg>
        <pc:cxnChg chg="add mod">
          <ac:chgData name="用 共" userId="674416862f0b68f3" providerId="LiveId" clId="{8A9663C9-F1E0-45D6-8E92-54A028E7FE03}" dt="2022-09-29T16:24:11.699" v="2735"/>
          <ac:cxnSpMkLst>
            <pc:docMk/>
            <pc:sldMk cId="3202560176" sldId="329"/>
            <ac:cxnSpMk id="11" creationId="{1EB1C255-15A3-D163-F313-BFCC10C9DCF5}"/>
          </ac:cxnSpMkLst>
        </pc:cxnChg>
        <pc:cxnChg chg="add mod">
          <ac:chgData name="用 共" userId="674416862f0b68f3" providerId="LiveId" clId="{8A9663C9-F1E0-45D6-8E92-54A028E7FE03}" dt="2022-09-29T16:24:11.699" v="2735"/>
          <ac:cxnSpMkLst>
            <pc:docMk/>
            <pc:sldMk cId="3202560176" sldId="329"/>
            <ac:cxnSpMk id="14" creationId="{AF0E3517-399D-E052-6E21-8BF13045DF08}"/>
          </ac:cxnSpMkLst>
        </pc:cxnChg>
      </pc:sldChg>
      <pc:sldChg chg="addSp delSp modSp add mod ord">
        <pc:chgData name="用 共" userId="674416862f0b68f3" providerId="LiveId" clId="{8A9663C9-F1E0-45D6-8E92-54A028E7FE03}" dt="2022-09-29T16:30:06.135" v="2909" actId="1076"/>
        <pc:sldMkLst>
          <pc:docMk/>
          <pc:sldMk cId="1566934716" sldId="330"/>
        </pc:sldMkLst>
        <pc:spChg chg="add mod">
          <ac:chgData name="用 共" userId="674416862f0b68f3" providerId="LiveId" clId="{8A9663C9-F1E0-45D6-8E92-54A028E7FE03}" dt="2022-09-29T16:28:49.987" v="2884" actId="1076"/>
          <ac:spMkLst>
            <pc:docMk/>
            <pc:sldMk cId="1566934716" sldId="330"/>
            <ac:spMk id="3" creationId="{D834B172-95E8-5355-54CD-A1F773B7030B}"/>
          </ac:spMkLst>
        </pc:spChg>
        <pc:spChg chg="add mod">
          <ac:chgData name="用 共" userId="674416862f0b68f3" providerId="LiveId" clId="{8A9663C9-F1E0-45D6-8E92-54A028E7FE03}" dt="2022-09-29T16:28:54.967" v="2885" actId="1076"/>
          <ac:spMkLst>
            <pc:docMk/>
            <pc:sldMk cId="1566934716" sldId="330"/>
            <ac:spMk id="4" creationId="{F1AAE802-8BEA-53F2-071F-0D29FAEE8AC7}"/>
          </ac:spMkLst>
        </pc:spChg>
        <pc:spChg chg="del">
          <ac:chgData name="用 共" userId="674416862f0b68f3" providerId="LiveId" clId="{8A9663C9-F1E0-45D6-8E92-54A028E7FE03}" dt="2022-09-29T16:28:30.649" v="2875" actId="478"/>
          <ac:spMkLst>
            <pc:docMk/>
            <pc:sldMk cId="1566934716" sldId="330"/>
            <ac:spMk id="5" creationId="{173E48E4-55D4-E4B2-B57A-7549B3A909D5}"/>
          </ac:spMkLst>
        </pc:spChg>
        <pc:spChg chg="del">
          <ac:chgData name="用 共" userId="674416862f0b68f3" providerId="LiveId" clId="{8A9663C9-F1E0-45D6-8E92-54A028E7FE03}" dt="2022-09-29T16:28:29.535" v="2874" actId="478"/>
          <ac:spMkLst>
            <pc:docMk/>
            <pc:sldMk cId="1566934716" sldId="330"/>
            <ac:spMk id="7" creationId="{5ABA86FE-1725-39EC-76C9-22B892EF7873}"/>
          </ac:spMkLst>
        </pc:spChg>
        <pc:spChg chg="add mod">
          <ac:chgData name="用 共" userId="674416862f0b68f3" providerId="LiveId" clId="{8A9663C9-F1E0-45D6-8E92-54A028E7FE03}" dt="2022-09-29T16:29:13.101" v="2892" actId="1076"/>
          <ac:spMkLst>
            <pc:docMk/>
            <pc:sldMk cId="1566934716" sldId="330"/>
            <ac:spMk id="8" creationId="{93172217-3857-794F-9C60-CC8E61C4154B}"/>
          </ac:spMkLst>
        </pc:spChg>
        <pc:spChg chg="mod">
          <ac:chgData name="用 共" userId="674416862f0b68f3" providerId="LiveId" clId="{8A9663C9-F1E0-45D6-8E92-54A028E7FE03}" dt="2022-09-29T16:30:06.135" v="2909" actId="1076"/>
          <ac:spMkLst>
            <pc:docMk/>
            <pc:sldMk cId="1566934716" sldId="330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6:29:21.778" v="2898" actId="14100"/>
          <ac:spMkLst>
            <pc:docMk/>
            <pc:sldMk cId="1566934716" sldId="330"/>
            <ac:spMk id="14" creationId="{69CF7EB4-1367-4EE7-18B5-06715A97E53B}"/>
          </ac:spMkLst>
        </pc:spChg>
        <pc:spChg chg="del">
          <ac:chgData name="用 共" userId="674416862f0b68f3" providerId="LiveId" clId="{8A9663C9-F1E0-45D6-8E92-54A028E7FE03}" dt="2022-09-29T16:28:31.527" v="2876" actId="478"/>
          <ac:spMkLst>
            <pc:docMk/>
            <pc:sldMk cId="1566934716" sldId="330"/>
            <ac:spMk id="17" creationId="{B87BAFA6-E95F-D690-B4A2-40BD43E998A2}"/>
          </ac:spMkLst>
        </pc:spChg>
      </pc:sldChg>
      <pc:sldChg chg="add del">
        <pc:chgData name="用 共" userId="674416862f0b68f3" providerId="LiveId" clId="{8A9663C9-F1E0-45D6-8E92-54A028E7FE03}" dt="2022-09-29T16:26:43.594" v="2821" actId="47"/>
        <pc:sldMkLst>
          <pc:docMk/>
          <pc:sldMk cId="2286447477" sldId="330"/>
        </pc:sldMkLst>
      </pc:sldChg>
      <pc:sldChg chg="addSp delSp modSp add mod">
        <pc:chgData name="用 共" userId="674416862f0b68f3" providerId="LiveId" clId="{8A9663C9-F1E0-45D6-8E92-54A028E7FE03}" dt="2022-09-29T16:30:41.944" v="2957" actId="1076"/>
        <pc:sldMkLst>
          <pc:docMk/>
          <pc:sldMk cId="2141535294" sldId="331"/>
        </pc:sldMkLst>
        <pc:spChg chg="del">
          <ac:chgData name="用 共" userId="674416862f0b68f3" providerId="LiveId" clId="{8A9663C9-F1E0-45D6-8E92-54A028E7FE03}" dt="2022-09-29T16:30:03.605" v="2907" actId="478"/>
          <ac:spMkLst>
            <pc:docMk/>
            <pc:sldMk cId="2141535294" sldId="331"/>
            <ac:spMk id="3" creationId="{D834B172-95E8-5355-54CD-A1F773B7030B}"/>
          </ac:spMkLst>
        </pc:spChg>
        <pc:spChg chg="del">
          <ac:chgData name="用 共" userId="674416862f0b68f3" providerId="LiveId" clId="{8A9663C9-F1E0-45D6-8E92-54A028E7FE03}" dt="2022-09-29T16:30:03.605" v="2907" actId="478"/>
          <ac:spMkLst>
            <pc:docMk/>
            <pc:sldMk cId="2141535294" sldId="331"/>
            <ac:spMk id="4" creationId="{F1AAE802-8BEA-53F2-071F-0D29FAEE8AC7}"/>
          </ac:spMkLst>
        </pc:spChg>
        <pc:spChg chg="mod">
          <ac:chgData name="用 共" userId="674416862f0b68f3" providerId="LiveId" clId="{8A9663C9-F1E0-45D6-8E92-54A028E7FE03}" dt="2022-09-29T16:29:58.751" v="2906" actId="1076"/>
          <ac:spMkLst>
            <pc:docMk/>
            <pc:sldMk cId="2141535294" sldId="331"/>
            <ac:spMk id="5" creationId="{173E48E4-55D4-E4B2-B57A-7549B3A909D5}"/>
          </ac:spMkLst>
        </pc:spChg>
        <pc:spChg chg="del">
          <ac:chgData name="用 共" userId="674416862f0b68f3" providerId="LiveId" clId="{8A9663C9-F1E0-45D6-8E92-54A028E7FE03}" dt="2022-09-29T16:29:54.342" v="2905" actId="478"/>
          <ac:spMkLst>
            <pc:docMk/>
            <pc:sldMk cId="2141535294" sldId="331"/>
            <ac:spMk id="6" creationId="{62B868BA-3EA6-3120-6E17-C8CEF326D188}"/>
          </ac:spMkLst>
        </pc:spChg>
        <pc:spChg chg="mod">
          <ac:chgData name="用 共" userId="674416862f0b68f3" providerId="LiveId" clId="{8A9663C9-F1E0-45D6-8E92-54A028E7FE03}" dt="2022-09-29T16:29:58.751" v="2906" actId="1076"/>
          <ac:spMkLst>
            <pc:docMk/>
            <pc:sldMk cId="2141535294" sldId="331"/>
            <ac:spMk id="7" creationId="{5ABA86FE-1725-39EC-76C9-22B892EF7873}"/>
          </ac:spMkLst>
        </pc:spChg>
        <pc:spChg chg="add mod">
          <ac:chgData name="用 共" userId="674416862f0b68f3" providerId="LiveId" clId="{8A9663C9-F1E0-45D6-8E92-54A028E7FE03}" dt="2022-09-29T16:30:29.575" v="2954" actId="20577"/>
          <ac:spMkLst>
            <pc:docMk/>
            <pc:sldMk cId="2141535294" sldId="331"/>
            <ac:spMk id="8" creationId="{311B796B-CAF2-7C86-EBA4-3B4105F54D48}"/>
          </ac:spMkLst>
        </pc:spChg>
        <pc:spChg chg="mod">
          <ac:chgData name="用 共" userId="674416862f0b68f3" providerId="LiveId" clId="{8A9663C9-F1E0-45D6-8E92-54A028E7FE03}" dt="2022-09-29T16:29:48.983" v="2902" actId="2710"/>
          <ac:spMkLst>
            <pc:docMk/>
            <pc:sldMk cId="2141535294" sldId="331"/>
            <ac:spMk id="9" creationId="{C6401F2D-3CB5-3E47-36F8-661D4672A0FE}"/>
          </ac:spMkLst>
        </pc:spChg>
        <pc:spChg chg="del">
          <ac:chgData name="用 共" userId="674416862f0b68f3" providerId="LiveId" clId="{8A9663C9-F1E0-45D6-8E92-54A028E7FE03}" dt="2022-09-29T16:29:52.499" v="2903" actId="478"/>
          <ac:spMkLst>
            <pc:docMk/>
            <pc:sldMk cId="2141535294" sldId="331"/>
            <ac:spMk id="10" creationId="{226CBB1A-7970-2B16-2832-56B27DEEA510}"/>
          </ac:spMkLst>
        </pc:spChg>
        <pc:spChg chg="del">
          <ac:chgData name="用 共" userId="674416862f0b68f3" providerId="LiveId" clId="{8A9663C9-F1E0-45D6-8E92-54A028E7FE03}" dt="2022-09-29T16:29:53.315" v="2904" actId="478"/>
          <ac:spMkLst>
            <pc:docMk/>
            <pc:sldMk cId="2141535294" sldId="331"/>
            <ac:spMk id="11" creationId="{0FE717A0-4C4A-2661-DA03-FF13A9DA374D}"/>
          </ac:spMkLst>
        </pc:spChg>
        <pc:spChg chg="add mod">
          <ac:chgData name="用 共" userId="674416862f0b68f3" providerId="LiveId" clId="{8A9663C9-F1E0-45D6-8E92-54A028E7FE03}" dt="2022-09-29T16:30:41.944" v="2957" actId="1076"/>
          <ac:spMkLst>
            <pc:docMk/>
            <pc:sldMk cId="2141535294" sldId="331"/>
            <ac:spMk id="14" creationId="{531B319A-2ADB-18B3-05FF-3E771FB801C9}"/>
          </ac:spMkLst>
        </pc:spChg>
        <pc:spChg chg="add mod">
          <ac:chgData name="用 共" userId="674416862f0b68f3" providerId="LiveId" clId="{8A9663C9-F1E0-45D6-8E92-54A028E7FE03}" dt="2022-09-29T16:30:38.992" v="2956" actId="1076"/>
          <ac:spMkLst>
            <pc:docMk/>
            <pc:sldMk cId="2141535294" sldId="331"/>
            <ac:spMk id="15" creationId="{77CA7849-DFA2-128C-8B5E-B78A6DB6278F}"/>
          </ac:spMkLst>
        </pc:spChg>
        <pc:spChg chg="add mod">
          <ac:chgData name="用 共" userId="674416862f0b68f3" providerId="LiveId" clId="{8A9663C9-F1E0-45D6-8E92-54A028E7FE03}" dt="2022-09-29T16:30:35.390" v="2955" actId="1076"/>
          <ac:spMkLst>
            <pc:docMk/>
            <pc:sldMk cId="2141535294" sldId="331"/>
            <ac:spMk id="16" creationId="{6A780FB6-2C0B-FA61-3CC3-8DB36CECD2BB}"/>
          </ac:spMkLst>
        </pc:spChg>
        <pc:spChg chg="mod">
          <ac:chgData name="用 共" userId="674416862f0b68f3" providerId="LiveId" clId="{8A9663C9-F1E0-45D6-8E92-54A028E7FE03}" dt="2022-09-29T16:29:58.751" v="2906" actId="1076"/>
          <ac:spMkLst>
            <pc:docMk/>
            <pc:sldMk cId="2141535294" sldId="331"/>
            <ac:spMk id="17" creationId="{B87BAFA6-E95F-D690-B4A2-40BD43E998A2}"/>
          </ac:spMkLst>
        </pc:spChg>
      </pc:sldChg>
      <pc:sldChg chg="delSp modSp add mod ord">
        <pc:chgData name="用 共" userId="674416862f0b68f3" providerId="LiveId" clId="{8A9663C9-F1E0-45D6-8E92-54A028E7FE03}" dt="2022-09-29T16:54:04.929" v="3326" actId="478"/>
        <pc:sldMkLst>
          <pc:docMk/>
          <pc:sldMk cId="3908534982" sldId="332"/>
        </pc:sldMkLst>
        <pc:spChg chg="mod">
          <ac:chgData name="用 共" userId="674416862f0b68f3" providerId="LiveId" clId="{8A9663C9-F1E0-45D6-8E92-54A028E7FE03}" dt="2022-09-29T16:46:44.609" v="2991" actId="20577"/>
          <ac:spMkLst>
            <pc:docMk/>
            <pc:sldMk cId="3908534982" sldId="332"/>
            <ac:spMk id="2" creationId="{7CABDABE-72FF-D298-A336-6701400B2F20}"/>
          </ac:spMkLst>
        </pc:spChg>
        <pc:spChg chg="mod">
          <ac:chgData name="用 共" userId="674416862f0b68f3" providerId="LiveId" clId="{8A9663C9-F1E0-45D6-8E92-54A028E7FE03}" dt="2022-09-29T16:53:45.662" v="3321" actId="207"/>
          <ac:spMkLst>
            <pc:docMk/>
            <pc:sldMk cId="3908534982" sldId="332"/>
            <ac:spMk id="9" creationId="{C6401F2D-3CB5-3E47-36F8-661D4672A0FE}"/>
          </ac:spMkLst>
        </pc:spChg>
        <pc:spChg chg="del mod">
          <ac:chgData name="用 共" userId="674416862f0b68f3" providerId="LiveId" clId="{8A9663C9-F1E0-45D6-8E92-54A028E7FE03}" dt="2022-09-29T16:53:53.781" v="3323" actId="478"/>
          <ac:spMkLst>
            <pc:docMk/>
            <pc:sldMk cId="3908534982" sldId="332"/>
            <ac:spMk id="10" creationId="{226CBB1A-7970-2B16-2832-56B27DEEA510}"/>
          </ac:spMkLst>
        </pc:spChg>
        <pc:spChg chg="del mod">
          <ac:chgData name="用 共" userId="674416862f0b68f3" providerId="LiveId" clId="{8A9663C9-F1E0-45D6-8E92-54A028E7FE03}" dt="2022-09-29T16:53:56.445" v="3324" actId="478"/>
          <ac:spMkLst>
            <pc:docMk/>
            <pc:sldMk cId="3908534982" sldId="332"/>
            <ac:spMk id="11" creationId="{0FE717A0-4C4A-2661-DA03-FF13A9DA374D}"/>
          </ac:spMkLst>
        </pc:spChg>
        <pc:spChg chg="mod">
          <ac:chgData name="用 共" userId="674416862f0b68f3" providerId="LiveId" clId="{8A9663C9-F1E0-45D6-8E92-54A028E7FE03}" dt="2022-09-29T16:46:48.001" v="2993" actId="14100"/>
          <ac:spMkLst>
            <pc:docMk/>
            <pc:sldMk cId="3908534982" sldId="332"/>
            <ac:spMk id="12" creationId="{42B3222C-C1C5-3166-E647-07074BA5597D}"/>
          </ac:spMkLst>
        </pc:spChg>
        <pc:spChg chg="del mod">
          <ac:chgData name="用 共" userId="674416862f0b68f3" providerId="LiveId" clId="{8A9663C9-F1E0-45D6-8E92-54A028E7FE03}" dt="2022-09-29T16:54:04.929" v="3326" actId="478"/>
          <ac:spMkLst>
            <pc:docMk/>
            <pc:sldMk cId="3908534982" sldId="332"/>
            <ac:spMk id="17" creationId="{B87BAFA6-E95F-D690-B4A2-40BD43E998A2}"/>
          </ac:spMkLst>
        </pc:spChg>
        <pc:spChg chg="del mod">
          <ac:chgData name="用 共" userId="674416862f0b68f3" providerId="LiveId" clId="{8A9663C9-F1E0-45D6-8E92-54A028E7FE03}" dt="2022-09-29T16:54:04.929" v="3326" actId="478"/>
          <ac:spMkLst>
            <pc:docMk/>
            <pc:sldMk cId="3908534982" sldId="332"/>
            <ac:spMk id="19" creationId="{A993D1BD-0618-3932-4635-B84A43AA6E27}"/>
          </ac:spMkLst>
        </pc:spChg>
      </pc:sldChg>
      <pc:sldChg chg="addSp delSp modSp add mod">
        <pc:chgData name="用 共" userId="674416862f0b68f3" providerId="LiveId" clId="{8A9663C9-F1E0-45D6-8E92-54A028E7FE03}" dt="2022-09-29T17:15:50.965" v="3629" actId="20577"/>
        <pc:sldMkLst>
          <pc:docMk/>
          <pc:sldMk cId="3348767176" sldId="333"/>
        </pc:sldMkLst>
        <pc:spChg chg="add del">
          <ac:chgData name="用 共" userId="674416862f0b68f3" providerId="LiveId" clId="{8A9663C9-F1E0-45D6-8E92-54A028E7FE03}" dt="2022-09-29T16:54:09.652" v="3328" actId="478"/>
          <ac:spMkLst>
            <pc:docMk/>
            <pc:sldMk cId="3348767176" sldId="333"/>
            <ac:spMk id="3" creationId="{F1A390C0-7481-C113-C7B1-EBCD616A68E1}"/>
          </ac:spMkLst>
        </pc:spChg>
        <pc:spChg chg="add del mod">
          <ac:chgData name="用 共" userId="674416862f0b68f3" providerId="LiveId" clId="{8A9663C9-F1E0-45D6-8E92-54A028E7FE03}" dt="2022-09-29T16:54:38.558" v="3337" actId="478"/>
          <ac:spMkLst>
            <pc:docMk/>
            <pc:sldMk cId="3348767176" sldId="333"/>
            <ac:spMk id="4" creationId="{945F127A-2ECA-4FC3-3B2D-B6077425E197}"/>
          </ac:spMkLst>
        </pc:spChg>
        <pc:spChg chg="mod">
          <ac:chgData name="用 共" userId="674416862f0b68f3" providerId="LiveId" clId="{8A9663C9-F1E0-45D6-8E92-54A028E7FE03}" dt="2022-09-29T17:15:50.965" v="3629" actId="20577"/>
          <ac:spMkLst>
            <pc:docMk/>
            <pc:sldMk cId="3348767176" sldId="333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6:55:02.059" v="3345" actId="1076"/>
          <ac:spMkLst>
            <pc:docMk/>
            <pc:sldMk cId="3348767176" sldId="333"/>
            <ac:spMk id="17" creationId="{B87BAFA6-E95F-D690-B4A2-40BD43E998A2}"/>
          </ac:spMkLst>
        </pc:spChg>
        <pc:spChg chg="mod">
          <ac:chgData name="用 共" userId="674416862f0b68f3" providerId="LiveId" clId="{8A9663C9-F1E0-45D6-8E92-54A028E7FE03}" dt="2022-09-29T17:10:07.448" v="3617" actId="1076"/>
          <ac:spMkLst>
            <pc:docMk/>
            <pc:sldMk cId="3348767176" sldId="333"/>
            <ac:spMk id="19" creationId="{A993D1BD-0618-3932-4635-B84A43AA6E27}"/>
          </ac:spMkLst>
        </pc:spChg>
      </pc:sldChg>
      <pc:sldChg chg="addSp delSp modSp add mod ord">
        <pc:chgData name="用 共" userId="674416862f0b68f3" providerId="LiveId" clId="{8A9663C9-F1E0-45D6-8E92-54A028E7FE03}" dt="2022-09-29T17:06:59.354" v="3608" actId="1076"/>
        <pc:sldMkLst>
          <pc:docMk/>
          <pc:sldMk cId="1486041668" sldId="334"/>
        </pc:sldMkLst>
        <pc:spChg chg="mod">
          <ac:chgData name="用 共" userId="674416862f0b68f3" providerId="LiveId" clId="{8A9663C9-F1E0-45D6-8E92-54A028E7FE03}" dt="2022-09-29T16:56:23.017" v="3356"/>
          <ac:spMkLst>
            <pc:docMk/>
            <pc:sldMk cId="1486041668" sldId="334"/>
            <ac:spMk id="2" creationId="{7CABDABE-72FF-D298-A336-6701400B2F20}"/>
          </ac:spMkLst>
        </pc:spChg>
        <pc:spChg chg="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" creationId="{ED362A0D-C299-86EF-C9A3-3DE3547CAF69}"/>
          </ac:spMkLst>
        </pc:spChg>
        <pc:spChg chg="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4" creationId="{C2A8DD09-2381-8693-2E3A-A34E3440A1B9}"/>
          </ac:spMkLst>
        </pc:spChg>
        <pc:spChg chg="del">
          <ac:chgData name="用 共" userId="674416862f0b68f3" providerId="LiveId" clId="{8A9663C9-F1E0-45D6-8E92-54A028E7FE03}" dt="2022-09-29T16:56:26.310" v="3357" actId="478"/>
          <ac:spMkLst>
            <pc:docMk/>
            <pc:sldMk cId="1486041668" sldId="334"/>
            <ac:spMk id="5" creationId="{D04F4349-AA41-3BEA-3752-9751CA7A0CBD}"/>
          </ac:spMkLst>
        </pc:spChg>
        <pc:spChg chg="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7" creationId="{C4C7EC94-A6D2-B1E9-BE96-9E48F8AA7869}"/>
          </ac:spMkLst>
        </pc:spChg>
        <pc:spChg chg="add mod ord">
          <ac:chgData name="用 共" userId="674416862f0b68f3" providerId="LiveId" clId="{8A9663C9-F1E0-45D6-8E92-54A028E7FE03}" dt="2022-09-29T16:56:28.570" v="3359" actId="167"/>
          <ac:spMkLst>
            <pc:docMk/>
            <pc:sldMk cId="1486041668" sldId="334"/>
            <ac:spMk id="8" creationId="{E28A3A81-3BAC-E4B6-2FA8-1F6FF219A60A}"/>
          </ac:spMkLst>
        </pc:spChg>
        <pc:spChg chg="mod">
          <ac:chgData name="用 共" userId="674416862f0b68f3" providerId="LiveId" clId="{8A9663C9-F1E0-45D6-8E92-54A028E7FE03}" dt="2022-09-29T17:03:43.902" v="3541" actId="1076"/>
          <ac:spMkLst>
            <pc:docMk/>
            <pc:sldMk cId="1486041668" sldId="334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7:06:59.354" v="3608" actId="1076"/>
          <ac:spMkLst>
            <pc:docMk/>
            <pc:sldMk cId="1486041668" sldId="334"/>
            <ac:spMk id="10" creationId="{121F1490-D684-7F6F-390A-A51FBB14D377}"/>
          </ac:spMkLst>
        </pc:spChg>
        <pc:spChg chg="mod">
          <ac:chgData name="用 共" userId="674416862f0b68f3" providerId="LiveId" clId="{8A9663C9-F1E0-45D6-8E92-54A028E7FE03}" dt="2022-09-29T17:06:56.457" v="3607" actId="1076"/>
          <ac:spMkLst>
            <pc:docMk/>
            <pc:sldMk cId="1486041668" sldId="334"/>
            <ac:spMk id="14" creationId="{6B4A4C94-DEA6-DFF6-5CCD-CE11C3BE9947}"/>
          </ac:spMkLst>
        </pc:spChg>
        <pc:spChg chg="del mod or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21" creationId="{CD9C1CC4-731E-DDC7-52A3-EE01BC45223D}"/>
          </ac:spMkLst>
        </pc:spChg>
        <pc:spChg chg="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22" creationId="{E6A0A39C-408A-754A-166A-B2AB5DF38499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26" creationId="{58E507D6-F5B4-3783-B91A-626240E421A6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28" creationId="{F1312363-6335-2065-066F-86BA101BE8CA}"/>
          </ac:spMkLst>
        </pc:spChg>
        <pc:spChg chg="add del mod">
          <ac:chgData name="用 共" userId="674416862f0b68f3" providerId="LiveId" clId="{8A9663C9-F1E0-45D6-8E92-54A028E7FE03}" dt="2022-09-29T17:03:42.233" v="3539" actId="478"/>
          <ac:spMkLst>
            <pc:docMk/>
            <pc:sldMk cId="1486041668" sldId="334"/>
            <ac:spMk id="32" creationId="{627A44ED-1B6A-5ADC-0B07-03F00CBF566A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3" creationId="{22515E49-B6FA-C79D-2C71-A976E05FD286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5" creationId="{580ABFE9-B268-EA01-77AC-BAE52F5D77D3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7" creationId="{57E1F3B0-57FB-43E8-1593-42AC228CDB7B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8" creationId="{31AA3B9C-399B-B26A-37BF-4AF8D10E3E16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39" creationId="{7760F841-555D-A03D-C268-BB05F4BA3B3E}"/>
          </ac:spMkLst>
        </pc:spChg>
        <pc:spChg chg="add del mod">
          <ac:chgData name="用 共" userId="674416862f0b68f3" providerId="LiveId" clId="{8A9663C9-F1E0-45D6-8E92-54A028E7FE03}" dt="2022-09-29T17:04:24.527" v="3555" actId="478"/>
          <ac:spMkLst>
            <pc:docMk/>
            <pc:sldMk cId="1486041668" sldId="334"/>
            <ac:spMk id="41" creationId="{0FB0A76A-2003-B188-5F0E-274206FC90B4}"/>
          </ac:spMkLst>
        </pc:spChg>
        <pc:spChg chg="add del mod">
          <ac:chgData name="用 共" userId="674416862f0b68f3" providerId="LiveId" clId="{8A9663C9-F1E0-45D6-8E92-54A028E7FE03}" dt="2022-09-29T17:04:26.225" v="3556" actId="478"/>
          <ac:spMkLst>
            <pc:docMk/>
            <pc:sldMk cId="1486041668" sldId="334"/>
            <ac:spMk id="43" creationId="{38B5BE92-C9F8-B892-0D74-01DC416D6A64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44" creationId="{5351B5DB-680B-B146-CB8F-F1067EC911C5}"/>
          </ac:spMkLst>
        </pc:spChg>
        <pc:spChg chg="add del mod">
          <ac:chgData name="用 共" userId="674416862f0b68f3" providerId="LiveId" clId="{8A9663C9-F1E0-45D6-8E92-54A028E7FE03}" dt="2022-09-29T17:05:49.436" v="3579" actId="21"/>
          <ac:spMkLst>
            <pc:docMk/>
            <pc:sldMk cId="1486041668" sldId="334"/>
            <ac:spMk id="46" creationId="{49E78C21-2D65-C4A9-6996-10E1A72DD0C0}"/>
          </ac:spMkLst>
        </pc:spChg>
        <pc:cxnChg chg="del mod">
          <ac:chgData name="用 共" userId="674416862f0b68f3" providerId="LiveId" clId="{8A9663C9-F1E0-45D6-8E92-54A028E7FE03}" dt="2022-09-29T17:01:11.912" v="3502" actId="478"/>
          <ac:cxnSpMkLst>
            <pc:docMk/>
            <pc:sldMk cId="1486041668" sldId="334"/>
            <ac:cxnSpMk id="6" creationId="{69860BFF-BEDC-2424-8502-E277B3410809}"/>
          </ac:cxnSpMkLst>
        </pc:cxnChg>
        <pc:cxnChg chg="add del mod">
          <ac:chgData name="用 共" userId="674416862f0b68f3" providerId="LiveId" clId="{8A9663C9-F1E0-45D6-8E92-54A028E7FE03}" dt="2022-09-29T17:01:10.240" v="3501" actId="478"/>
          <ac:cxnSpMkLst>
            <pc:docMk/>
            <pc:sldMk cId="1486041668" sldId="334"/>
            <ac:cxnSpMk id="12" creationId="{3293FF4F-5FC1-7DB0-B0F2-99461CBC5AD0}"/>
          </ac:cxnSpMkLst>
        </pc:cxnChg>
        <pc:cxnChg chg="add del mod or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16" creationId="{F102674A-6359-C5C9-2820-395BADCAFCAA}"/>
          </ac:cxnSpMkLst>
        </pc:cxnChg>
        <pc:cxnChg chg="del mod">
          <ac:chgData name="用 共" userId="674416862f0b68f3" providerId="LiveId" clId="{8A9663C9-F1E0-45D6-8E92-54A028E7FE03}" dt="2022-09-29T17:01:52.900" v="3519" actId="478"/>
          <ac:cxnSpMkLst>
            <pc:docMk/>
            <pc:sldMk cId="1486041668" sldId="334"/>
            <ac:cxnSpMk id="18" creationId="{D90A8BA1-94DD-2874-53E0-2DE8B2EE8DF3}"/>
          </ac:cxnSpMkLst>
        </pc:cxnChg>
        <pc:cxnChg chg="add del mo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20" creationId="{2395DADA-4C0B-39FC-CCAE-06F1D20AAFE8}"/>
          </ac:cxnSpMkLst>
        </pc:cxnChg>
        <pc:cxnChg chg="add del mo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27" creationId="{4C89C916-7B99-1F8D-ECCB-3DC8A13D6391}"/>
          </ac:cxnSpMkLst>
        </pc:cxnChg>
        <pc:cxnChg chg="add del mo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34" creationId="{D890EEC0-D394-4C92-F793-251941287F4C}"/>
          </ac:cxnSpMkLst>
        </pc:cxnChg>
        <pc:cxnChg chg="add del mo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36" creationId="{930FC258-CA91-565F-B6C7-20FEAE043EA2}"/>
          </ac:cxnSpMkLst>
        </pc:cxnChg>
        <pc:cxnChg chg="add del mod">
          <ac:chgData name="用 共" userId="674416862f0b68f3" providerId="LiveId" clId="{8A9663C9-F1E0-45D6-8E92-54A028E7FE03}" dt="2022-09-29T17:05:49.436" v="3579" actId="21"/>
          <ac:cxnSpMkLst>
            <pc:docMk/>
            <pc:sldMk cId="1486041668" sldId="334"/>
            <ac:cxnSpMk id="40" creationId="{37CCF57F-D2F5-49BD-5DE1-71F54EE03DC9}"/>
          </ac:cxnSpMkLst>
        </pc:cxnChg>
        <pc:cxnChg chg="add del mod">
          <ac:chgData name="用 共" userId="674416862f0b68f3" providerId="LiveId" clId="{8A9663C9-F1E0-45D6-8E92-54A028E7FE03}" dt="2022-09-29T17:04:27.284" v="3557" actId="478"/>
          <ac:cxnSpMkLst>
            <pc:docMk/>
            <pc:sldMk cId="1486041668" sldId="334"/>
            <ac:cxnSpMk id="42" creationId="{C0FEFFA8-CB38-E311-883E-C7D8B36D46AE}"/>
          </ac:cxnSpMkLst>
        </pc:cxnChg>
      </pc:sldChg>
      <pc:sldChg chg="add del">
        <pc:chgData name="用 共" userId="674416862f0b68f3" providerId="LiveId" clId="{8A9663C9-F1E0-45D6-8E92-54A028E7FE03}" dt="2022-09-29T17:05:47.962" v="3577"/>
        <pc:sldMkLst>
          <pc:docMk/>
          <pc:sldMk cId="1860561824" sldId="335"/>
        </pc:sldMkLst>
      </pc:sldChg>
      <pc:sldChg chg="addSp delSp modSp add mod">
        <pc:chgData name="用 共" userId="674416862f0b68f3" providerId="LiveId" clId="{8A9663C9-F1E0-45D6-8E92-54A028E7FE03}" dt="2022-09-29T17:06:37.405" v="3595" actId="14100"/>
        <pc:sldMkLst>
          <pc:docMk/>
          <pc:sldMk cId="2771879612" sldId="335"/>
        </pc:sldMkLst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4" creationId="{95779C38-5A31-DF33-F8DD-AAF0B66B533A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5" creationId="{CA1148FA-C94F-522F-9037-2BC123D87812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6" creationId="{97A5C9D8-70A5-98FD-D1E9-D42C0ACA27C7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7" creationId="{107FF97B-CF71-05EE-9EF7-1DDFF27E747E}"/>
          </ac:spMkLst>
        </pc:spChg>
        <pc:spChg chg="del">
          <ac:chgData name="用 共" userId="674416862f0b68f3" providerId="LiveId" clId="{8A9663C9-F1E0-45D6-8E92-54A028E7FE03}" dt="2022-09-29T17:06:02.229" v="3583" actId="478"/>
          <ac:spMkLst>
            <pc:docMk/>
            <pc:sldMk cId="2771879612" sldId="335"/>
            <ac:spMk id="9" creationId="{C6401F2D-3CB5-3E47-36F8-661D4672A0FE}"/>
          </ac:spMkLst>
        </pc:spChg>
        <pc:spChg chg="del">
          <ac:chgData name="用 共" userId="674416862f0b68f3" providerId="LiveId" clId="{8A9663C9-F1E0-45D6-8E92-54A028E7FE03}" dt="2022-09-29T17:06:09.994" v="3586" actId="478"/>
          <ac:spMkLst>
            <pc:docMk/>
            <pc:sldMk cId="2771879612" sldId="335"/>
            <ac:spMk id="10" creationId="{121F1490-D684-7F6F-390A-A51FBB14D377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12" creationId="{771B8908-27B2-37DA-1EC0-5E9D3996A661}"/>
          </ac:spMkLst>
        </pc:spChg>
        <pc:spChg chg="del">
          <ac:chgData name="用 共" userId="674416862f0b68f3" providerId="LiveId" clId="{8A9663C9-F1E0-45D6-8E92-54A028E7FE03}" dt="2022-09-29T17:06:05.356" v="3585" actId="478"/>
          <ac:spMkLst>
            <pc:docMk/>
            <pc:sldMk cId="2771879612" sldId="335"/>
            <ac:spMk id="14" creationId="{6B4A4C94-DEA6-DFF6-5CCD-CE11C3BE9947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16" creationId="{4841BE6C-D3BA-5071-42A1-C823BF8723C8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17" creationId="{83EE016D-294B-93CB-09A1-4BF2AD99B7C0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18" creationId="{338BC7C1-B57C-135E-59C0-DA988469755A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20" creationId="{54EB6F5B-4D55-B22A-6CD4-7709A94C5323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22" creationId="{D0AA5845-8C43-DCF7-ADC3-6F9002741680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23" creationId="{9152DA15-0270-2E50-7014-587B2623B19A}"/>
          </ac:spMkLst>
        </pc:spChg>
        <pc:spChg chg="add mod">
          <ac:chgData name="用 共" userId="674416862f0b68f3" providerId="LiveId" clId="{8A9663C9-F1E0-45D6-8E92-54A028E7FE03}" dt="2022-09-29T17:06:37.405" v="3595" actId="14100"/>
          <ac:spMkLst>
            <pc:docMk/>
            <pc:sldMk cId="2771879612" sldId="335"/>
            <ac:spMk id="24" creationId="{C532DC17-AB7F-8912-3717-02F3994BFDE2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26" creationId="{93B3A275-F8CA-E4AD-3123-CB0DE308F595}"/>
          </ac:spMkLst>
        </pc:spChg>
        <pc:spChg chg="add mod">
          <ac:chgData name="用 共" userId="674416862f0b68f3" providerId="LiveId" clId="{8A9663C9-F1E0-45D6-8E92-54A028E7FE03}" dt="2022-09-29T17:06:18.105" v="3587" actId="1076"/>
          <ac:spMkLst>
            <pc:docMk/>
            <pc:sldMk cId="2771879612" sldId="335"/>
            <ac:spMk id="27" creationId="{78D4C66C-6A93-3020-8003-04B592C3D2C6}"/>
          </ac:spMkLst>
        </pc:spChg>
        <pc:spChg chg="add del mod">
          <ac:chgData name="用 共" userId="674416862f0b68f3" providerId="LiveId" clId="{8A9663C9-F1E0-45D6-8E92-54A028E7FE03}" dt="2022-09-29T17:06:04.404" v="3584" actId="478"/>
          <ac:spMkLst>
            <pc:docMk/>
            <pc:sldMk cId="2771879612" sldId="335"/>
            <ac:spMk id="29" creationId="{38405E2E-4D2E-8CC4-7CA2-AE348FDDE052}"/>
          </ac:spMkLst>
        </pc:sp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3" creationId="{2797AED5-64A1-2523-EF2D-AC1BF1F7F9DD}"/>
          </ac:cxnSpMkLst>
        </pc:cxn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11" creationId="{3F0E8310-A22F-51B4-AA60-5D42D3A16716}"/>
          </ac:cxnSpMkLst>
        </pc:cxn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15" creationId="{A168DB85-A6EB-8FE4-11CF-DB458E510BFF}"/>
          </ac:cxnSpMkLst>
        </pc:cxn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19" creationId="{7700729F-91BC-7558-9563-4C1BB845FBC3}"/>
          </ac:cxnSpMkLst>
        </pc:cxn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21" creationId="{0CDF9C9D-AC9F-E810-6224-BEC65A3BF574}"/>
          </ac:cxnSpMkLst>
        </pc:cxnChg>
        <pc:cxnChg chg="add mod">
          <ac:chgData name="用 共" userId="674416862f0b68f3" providerId="LiveId" clId="{8A9663C9-F1E0-45D6-8E92-54A028E7FE03}" dt="2022-09-29T17:06:18.105" v="3587" actId="1076"/>
          <ac:cxnSpMkLst>
            <pc:docMk/>
            <pc:sldMk cId="2771879612" sldId="335"/>
            <ac:cxnSpMk id="25" creationId="{D6FBB3A3-8825-0869-9EEB-749D3D2B591B}"/>
          </ac:cxnSpMkLst>
        </pc:cxnChg>
      </pc:sldChg>
      <pc:sldChg chg="add del">
        <pc:chgData name="用 共" userId="674416862f0b68f3" providerId="LiveId" clId="{8A9663C9-F1E0-45D6-8E92-54A028E7FE03}" dt="2022-09-29T17:07:45.611" v="3616"/>
        <pc:sldMkLst>
          <pc:docMk/>
          <pc:sldMk cId="9191669" sldId="336"/>
        </pc:sldMkLst>
      </pc:sldChg>
      <pc:sldChg chg="addSp delSp modSp add mod ord">
        <pc:chgData name="用 共" userId="674416862f0b68f3" providerId="LiveId" clId="{8A9663C9-F1E0-45D6-8E92-54A028E7FE03}" dt="2022-09-29T17:23:36.218" v="3806" actId="1076"/>
        <pc:sldMkLst>
          <pc:docMk/>
          <pc:sldMk cId="2966838647" sldId="336"/>
        </pc:sldMkLst>
        <pc:spChg chg="mod">
          <ac:chgData name="用 共" userId="674416862f0b68f3" providerId="LiveId" clId="{8A9663C9-F1E0-45D6-8E92-54A028E7FE03}" dt="2022-09-29T17:10:43.507" v="3623"/>
          <ac:spMkLst>
            <pc:docMk/>
            <pc:sldMk cId="2966838647" sldId="336"/>
            <ac:spMk id="2" creationId="{7CABDABE-72FF-D298-A336-6701400B2F20}"/>
          </ac:spMkLst>
        </pc:spChg>
        <pc:spChg chg="add mod ord">
          <ac:chgData name="用 共" userId="674416862f0b68f3" providerId="LiveId" clId="{8A9663C9-F1E0-45D6-8E92-54A028E7FE03}" dt="2022-09-29T17:10:50.622" v="3626" actId="167"/>
          <ac:spMkLst>
            <pc:docMk/>
            <pc:sldMk cId="2966838647" sldId="336"/>
            <ac:spMk id="3" creationId="{A9688365-E570-C8E0-8613-098E52E5BA17}"/>
          </ac:spMkLst>
        </pc:spChg>
        <pc:spChg chg="del">
          <ac:chgData name="用 共" userId="674416862f0b68f3" providerId="LiveId" clId="{8A9663C9-F1E0-45D6-8E92-54A028E7FE03}" dt="2022-09-29T17:11:06.383" v="3627" actId="478"/>
          <ac:spMkLst>
            <pc:docMk/>
            <pc:sldMk cId="2966838647" sldId="336"/>
            <ac:spMk id="6" creationId="{A2742929-2E7F-D384-7F39-59A2EF48B463}"/>
          </ac:spMkLst>
        </pc:spChg>
        <pc:spChg chg="del">
          <ac:chgData name="用 共" userId="674416862f0b68f3" providerId="LiveId" clId="{8A9663C9-F1E0-45D6-8E92-54A028E7FE03}" dt="2022-09-29T17:11:07.846" v="3628" actId="478"/>
          <ac:spMkLst>
            <pc:docMk/>
            <pc:sldMk cId="2966838647" sldId="336"/>
            <ac:spMk id="7" creationId="{66AEC613-9A9D-1AD5-8480-36B3090A30F7}"/>
          </ac:spMkLst>
        </pc:spChg>
        <pc:spChg chg="add mod">
          <ac:chgData name="用 共" userId="674416862f0b68f3" providerId="LiveId" clId="{8A9663C9-F1E0-45D6-8E92-54A028E7FE03}" dt="2022-09-29T17:23:13.727" v="3799" actId="1076"/>
          <ac:spMkLst>
            <pc:docMk/>
            <pc:sldMk cId="2966838647" sldId="336"/>
            <ac:spMk id="8" creationId="{859E5F26-C72B-115D-49AD-A91BA7E41D67}"/>
          </ac:spMkLst>
        </pc:spChg>
        <pc:spChg chg="mod">
          <ac:chgData name="用 共" userId="674416862f0b68f3" providerId="LiveId" clId="{8A9663C9-F1E0-45D6-8E92-54A028E7FE03}" dt="2022-09-29T17:23:04.004" v="3798" actId="14100"/>
          <ac:spMkLst>
            <pc:docMk/>
            <pc:sldMk cId="2966838647" sldId="336"/>
            <ac:spMk id="9" creationId="{C6401F2D-3CB5-3E47-36F8-661D4672A0FE}"/>
          </ac:spMkLst>
        </pc:spChg>
        <pc:spChg chg="del">
          <ac:chgData name="用 共" userId="674416862f0b68f3" providerId="LiveId" clId="{8A9663C9-F1E0-45D6-8E92-54A028E7FE03}" dt="2022-09-29T17:17:21.625" v="3637" actId="478"/>
          <ac:spMkLst>
            <pc:docMk/>
            <pc:sldMk cId="2966838647" sldId="336"/>
            <ac:spMk id="10" creationId="{0B767136-4AA1-07A3-4EBC-83E131ECBFF6}"/>
          </ac:spMkLst>
        </pc:spChg>
        <pc:spChg chg="del">
          <ac:chgData name="用 共" userId="674416862f0b68f3" providerId="LiveId" clId="{8A9663C9-F1E0-45D6-8E92-54A028E7FE03}" dt="2022-09-29T17:10:46.979" v="3624" actId="478"/>
          <ac:spMkLst>
            <pc:docMk/>
            <pc:sldMk cId="2966838647" sldId="336"/>
            <ac:spMk id="12" creationId="{42B3222C-C1C5-3166-E647-07074BA5597D}"/>
          </ac:spMkLst>
        </pc:spChg>
        <pc:picChg chg="add mod modCrop">
          <ac:chgData name="用 共" userId="674416862f0b68f3" providerId="LiveId" clId="{8A9663C9-F1E0-45D6-8E92-54A028E7FE03}" dt="2022-09-29T17:23:36.218" v="3806" actId="1076"/>
          <ac:picMkLst>
            <pc:docMk/>
            <pc:sldMk cId="2966838647" sldId="336"/>
            <ac:picMk id="5" creationId="{208534E5-58B2-DBA2-F84D-2250D6E8AC36}"/>
          </ac:picMkLst>
        </pc:picChg>
      </pc:sldChg>
      <pc:sldChg chg="add del ord">
        <pc:chgData name="用 共" userId="674416862f0b68f3" providerId="LiveId" clId="{8A9663C9-F1E0-45D6-8E92-54A028E7FE03}" dt="2022-09-29T17:07:33.495" v="3614" actId="47"/>
        <pc:sldMkLst>
          <pc:docMk/>
          <pc:sldMk cId="3333304795" sldId="336"/>
        </pc:sldMkLst>
      </pc:sldChg>
      <pc:sldChg chg="add del">
        <pc:chgData name="用 共" userId="674416862f0b68f3" providerId="LiveId" clId="{8A9663C9-F1E0-45D6-8E92-54A028E7FE03}" dt="2022-09-29T17:10:24.536" v="3619"/>
        <pc:sldMkLst>
          <pc:docMk/>
          <pc:sldMk cId="3425992129" sldId="336"/>
        </pc:sldMkLst>
      </pc:sldChg>
      <pc:sldChg chg="add del">
        <pc:chgData name="用 共" userId="674416862f0b68f3" providerId="LiveId" clId="{8A9663C9-F1E0-45D6-8E92-54A028E7FE03}" dt="2022-09-29T17:07:28.909" v="3610" actId="47"/>
        <pc:sldMkLst>
          <pc:docMk/>
          <pc:sldMk cId="3678133577" sldId="336"/>
        </pc:sldMkLst>
      </pc:sldChg>
      <pc:sldChg chg="addSp delSp modSp add mod ord">
        <pc:chgData name="用 共" userId="674416862f0b68f3" providerId="LiveId" clId="{8A9663C9-F1E0-45D6-8E92-54A028E7FE03}" dt="2022-09-29T18:07:34.768" v="4293"/>
        <pc:sldMkLst>
          <pc:docMk/>
          <pc:sldMk cId="1481322196" sldId="337"/>
        </pc:sldMkLst>
        <pc:spChg chg="mod">
          <ac:chgData name="用 共" userId="674416862f0b68f3" providerId="LiveId" clId="{8A9663C9-F1E0-45D6-8E92-54A028E7FE03}" dt="2022-09-29T18:06:14.215" v="4284" actId="20577"/>
          <ac:spMkLst>
            <pc:docMk/>
            <pc:sldMk cId="1481322196" sldId="337"/>
            <ac:spMk id="2" creationId="{7CABDABE-72FF-D298-A336-6701400B2F20}"/>
          </ac:spMkLst>
        </pc:spChg>
        <pc:spChg chg="add del mod">
          <ac:chgData name="用 共" userId="674416862f0b68f3" providerId="LiveId" clId="{8A9663C9-F1E0-45D6-8E92-54A028E7FE03}" dt="2022-09-29T17:42:28.643" v="3874" actId="478"/>
          <ac:spMkLst>
            <pc:docMk/>
            <pc:sldMk cId="1481322196" sldId="337"/>
            <ac:spMk id="3" creationId="{E6F35E44-D5C5-390F-087A-AFC33A996337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4" creationId="{C1E93521-11F6-01B8-E91E-4FDCC32D9F13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5" creationId="{671D0B2F-2094-F823-90AE-6D6CDF841118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6" creationId="{70A92038-BEAA-DBB6-0480-2CFF4DDB2A40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7" creationId="{FB2B0A23-1F64-DC9D-48E1-23690958CEB7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8" creationId="{B5C85CF7-0DEC-D1D6-5E50-46A30988795D}"/>
          </ac:spMkLst>
        </pc:spChg>
        <pc:spChg chg="mod">
          <ac:chgData name="用 共" userId="674416862f0b68f3" providerId="LiveId" clId="{8A9663C9-F1E0-45D6-8E92-54A028E7FE03}" dt="2022-09-29T17:42:22.546" v="3872" actId="14100"/>
          <ac:spMkLst>
            <pc:docMk/>
            <pc:sldMk cId="1481322196" sldId="337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10" creationId="{7FCD190D-BF7F-5A88-C925-AD33B0988911}"/>
          </ac:spMkLst>
        </pc:spChg>
        <pc:spChg chg="add del mod">
          <ac:chgData name="用 共" userId="674416862f0b68f3" providerId="LiveId" clId="{8A9663C9-F1E0-45D6-8E92-54A028E7FE03}" dt="2022-09-29T17:44:05.102" v="3938" actId="478"/>
          <ac:spMkLst>
            <pc:docMk/>
            <pc:sldMk cId="1481322196" sldId="337"/>
            <ac:spMk id="11" creationId="{B47939A4-42E8-EB5C-A4FD-7B49B0487F1D}"/>
          </ac:spMkLst>
        </pc:spChg>
        <pc:spChg chg="mod">
          <ac:chgData name="用 共" userId="674416862f0b68f3" providerId="LiveId" clId="{8A9663C9-F1E0-45D6-8E92-54A028E7FE03}" dt="2022-09-29T18:06:23.496" v="4287" actId="14100"/>
          <ac:spMkLst>
            <pc:docMk/>
            <pc:sldMk cId="1481322196" sldId="337"/>
            <ac:spMk id="12" creationId="{42B3222C-C1C5-3166-E647-07074BA5597D}"/>
          </ac:spMkLst>
        </pc:spChg>
        <pc:spChg chg="add del mod">
          <ac:chgData name="用 共" userId="674416862f0b68f3" providerId="LiveId" clId="{8A9663C9-F1E0-45D6-8E92-54A028E7FE03}" dt="2022-09-29T17:44:06.467" v="3939" actId="478"/>
          <ac:spMkLst>
            <pc:docMk/>
            <pc:sldMk cId="1481322196" sldId="337"/>
            <ac:spMk id="14" creationId="{1EAAAE3F-E1C1-852B-F83F-32ABB8FDD55E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15" creationId="{83D8F962-49FC-5DDC-5E4F-B4ABA76DE0E9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16" creationId="{980037F1-F0E6-7BD5-C8A3-C5B244D5C03C}"/>
          </ac:spMkLst>
        </pc:spChg>
        <pc:spChg chg="del">
          <ac:chgData name="用 共" userId="674416862f0b68f3" providerId="LiveId" clId="{8A9663C9-F1E0-45D6-8E92-54A028E7FE03}" dt="2022-09-29T17:41:57.113" v="3870" actId="478"/>
          <ac:spMkLst>
            <pc:docMk/>
            <pc:sldMk cId="1481322196" sldId="337"/>
            <ac:spMk id="17" creationId="{B87BAFA6-E95F-D690-B4A2-40BD43E998A2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18" creationId="{D0BFAF3F-1EEF-649E-EC68-CA3090BE9FE7}"/>
          </ac:spMkLst>
        </pc:spChg>
        <pc:spChg chg="del mod">
          <ac:chgData name="用 共" userId="674416862f0b68f3" providerId="LiveId" clId="{8A9663C9-F1E0-45D6-8E92-54A028E7FE03}" dt="2022-09-29T17:41:56.236" v="3869" actId="478"/>
          <ac:spMkLst>
            <pc:docMk/>
            <pc:sldMk cId="1481322196" sldId="337"/>
            <ac:spMk id="19" creationId="{A993D1BD-0618-3932-4635-B84A43AA6E27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20" creationId="{AE705058-1873-CFD1-1033-1CAA63B0FC7B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21" creationId="{8DE55019-12DF-82FE-1252-3DC313F54381}"/>
          </ac:spMkLst>
        </pc:spChg>
        <pc:spChg chg="add mod">
          <ac:chgData name="用 共" userId="674416862f0b68f3" providerId="LiveId" clId="{8A9663C9-F1E0-45D6-8E92-54A028E7FE03}" dt="2022-09-29T17:45:11.935" v="3983" actId="1076"/>
          <ac:spMkLst>
            <pc:docMk/>
            <pc:sldMk cId="1481322196" sldId="337"/>
            <ac:spMk id="22" creationId="{5144041F-AD4D-3481-72D8-E1C0AA48AA5C}"/>
          </ac:spMkLst>
        </pc:spChg>
        <pc:spChg chg="add del">
          <ac:chgData name="用 共" userId="674416862f0b68f3" providerId="LiveId" clId="{8A9663C9-F1E0-45D6-8E92-54A028E7FE03}" dt="2022-09-29T17:44:49.684" v="3961"/>
          <ac:spMkLst>
            <pc:docMk/>
            <pc:sldMk cId="1481322196" sldId="337"/>
            <ac:spMk id="23" creationId="{46395818-D166-BC00-C68C-BC6EAF00427F}"/>
          </ac:spMkLst>
        </pc:spChg>
        <pc:spChg chg="add del">
          <ac:chgData name="用 共" userId="674416862f0b68f3" providerId="LiveId" clId="{8A9663C9-F1E0-45D6-8E92-54A028E7FE03}" dt="2022-09-29T17:44:51.832" v="3963"/>
          <ac:spMkLst>
            <pc:docMk/>
            <pc:sldMk cId="1481322196" sldId="337"/>
            <ac:spMk id="24" creationId="{AECC3BD3-08C3-C2C3-90F0-745900F42A2D}"/>
          </ac:spMkLst>
        </pc:spChg>
        <pc:spChg chg="add del">
          <ac:chgData name="用 共" userId="674416862f0b68f3" providerId="LiveId" clId="{8A9663C9-F1E0-45D6-8E92-54A028E7FE03}" dt="2022-09-29T17:44:53.885" v="3965"/>
          <ac:spMkLst>
            <pc:docMk/>
            <pc:sldMk cId="1481322196" sldId="337"/>
            <ac:spMk id="25" creationId="{1C47B41C-31B3-DE03-73B7-4F01966DED5D}"/>
          </ac:spMkLst>
        </pc:spChg>
        <pc:spChg chg="add mod">
          <ac:chgData name="用 共" userId="674416862f0b68f3" providerId="LiveId" clId="{8A9663C9-F1E0-45D6-8E92-54A028E7FE03}" dt="2022-09-29T17:46:05.359" v="4001" actId="1076"/>
          <ac:spMkLst>
            <pc:docMk/>
            <pc:sldMk cId="1481322196" sldId="337"/>
            <ac:spMk id="27" creationId="{A4AB8FDC-841C-0160-47F9-646B70B647F2}"/>
          </ac:spMkLst>
        </pc:spChg>
      </pc:sldChg>
      <pc:sldChg chg="addSp delSp modSp add mod ord">
        <pc:chgData name="用 共" userId="674416862f0b68f3" providerId="LiveId" clId="{8A9663C9-F1E0-45D6-8E92-54A028E7FE03}" dt="2022-09-29T18:07:36.018" v="4295"/>
        <pc:sldMkLst>
          <pc:docMk/>
          <pc:sldMk cId="2358245112" sldId="338"/>
        </pc:sldMkLst>
        <pc:spChg chg="mod">
          <ac:chgData name="用 共" userId="674416862f0b68f3" providerId="LiveId" clId="{8A9663C9-F1E0-45D6-8E92-54A028E7FE03}" dt="2022-09-29T18:06:16.438" v="4285" actId="20577"/>
          <ac:spMkLst>
            <pc:docMk/>
            <pc:sldMk cId="2358245112" sldId="338"/>
            <ac:spMk id="2" creationId="{7CABDABE-72FF-D298-A336-6701400B2F20}"/>
          </ac:spMkLst>
        </pc:spChg>
        <pc:spChg chg="del mod">
          <ac:chgData name="用 共" userId="674416862f0b68f3" providerId="LiveId" clId="{8A9663C9-F1E0-45D6-8E92-54A028E7FE03}" dt="2022-09-29T18:06:25.996" v="4288" actId="478"/>
          <ac:spMkLst>
            <pc:docMk/>
            <pc:sldMk cId="2358245112" sldId="338"/>
            <ac:spMk id="3" creationId="{A9688365-E570-C8E0-8613-098E52E5BA17}"/>
          </ac:spMkLst>
        </pc:spChg>
        <pc:spChg chg="add del">
          <ac:chgData name="用 共" userId="674416862f0b68f3" providerId="LiveId" clId="{8A9663C9-F1E0-45D6-8E92-54A028E7FE03}" dt="2022-09-29T17:53:48.245" v="4017"/>
          <ac:spMkLst>
            <pc:docMk/>
            <pc:sldMk cId="2358245112" sldId="338"/>
            <ac:spMk id="4" creationId="{42B7AB34-05CA-7CED-E5D4-0E820524FAF1}"/>
          </ac:spMkLst>
        </pc:spChg>
        <pc:spChg chg="add del">
          <ac:chgData name="用 共" userId="674416862f0b68f3" providerId="LiveId" clId="{8A9663C9-F1E0-45D6-8E92-54A028E7FE03}" dt="2022-09-29T17:53:51.091" v="4019"/>
          <ac:spMkLst>
            <pc:docMk/>
            <pc:sldMk cId="2358245112" sldId="338"/>
            <ac:spMk id="6" creationId="{66A9B1C4-E826-1B34-1C37-6DEA36C28B43}"/>
          </ac:spMkLst>
        </pc:spChg>
        <pc:spChg chg="add mod">
          <ac:chgData name="用 共" userId="674416862f0b68f3" providerId="LiveId" clId="{8A9663C9-F1E0-45D6-8E92-54A028E7FE03}" dt="2022-09-29T18:01:26.575" v="4130" actId="1076"/>
          <ac:spMkLst>
            <pc:docMk/>
            <pc:sldMk cId="2358245112" sldId="338"/>
            <ac:spMk id="7" creationId="{E41582D9-AA74-A24F-6B06-AB958E4C5DD9}"/>
          </ac:spMkLst>
        </pc:spChg>
        <pc:spChg chg="mod">
          <ac:chgData name="用 共" userId="674416862f0b68f3" providerId="LiveId" clId="{8A9663C9-F1E0-45D6-8E92-54A028E7FE03}" dt="2022-09-29T18:02:27.792" v="4210"/>
          <ac:spMkLst>
            <pc:docMk/>
            <pc:sldMk cId="2358245112" sldId="338"/>
            <ac:spMk id="8" creationId="{859E5F26-C72B-115D-49AD-A91BA7E41D67}"/>
          </ac:spMkLst>
        </pc:spChg>
        <pc:spChg chg="mod">
          <ac:chgData name="用 共" userId="674416862f0b68f3" providerId="LiveId" clId="{8A9663C9-F1E0-45D6-8E92-54A028E7FE03}" dt="2022-09-29T17:55:00.171" v="4075" actId="14100"/>
          <ac:spMkLst>
            <pc:docMk/>
            <pc:sldMk cId="2358245112" sldId="338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8:01:49.165" v="4171" actId="1076"/>
          <ac:spMkLst>
            <pc:docMk/>
            <pc:sldMk cId="2358245112" sldId="338"/>
            <ac:spMk id="10" creationId="{7DDAC466-A5BC-E892-1D41-8469636B7CED}"/>
          </ac:spMkLst>
        </pc:spChg>
        <pc:spChg chg="add mod">
          <ac:chgData name="用 共" userId="674416862f0b68f3" providerId="LiveId" clId="{8A9663C9-F1E0-45D6-8E92-54A028E7FE03}" dt="2022-09-29T18:02:04.737" v="4187" actId="1076"/>
          <ac:spMkLst>
            <pc:docMk/>
            <pc:sldMk cId="2358245112" sldId="338"/>
            <ac:spMk id="11" creationId="{B6D327A6-7EDA-94C2-C669-8F8DAA84E546}"/>
          </ac:spMkLst>
        </pc:spChg>
        <pc:spChg chg="add mod">
          <ac:chgData name="用 共" userId="674416862f0b68f3" providerId="LiveId" clId="{8A9663C9-F1E0-45D6-8E92-54A028E7FE03}" dt="2022-09-29T18:02:16.904" v="4207" actId="14100"/>
          <ac:spMkLst>
            <pc:docMk/>
            <pc:sldMk cId="2358245112" sldId="338"/>
            <ac:spMk id="12" creationId="{6E8CC347-8AC2-191C-1E2B-03BEB55C60B1}"/>
          </ac:spMkLst>
        </pc:spChg>
        <pc:spChg chg="add mod ord">
          <ac:chgData name="用 共" userId="674416862f0b68f3" providerId="LiveId" clId="{8A9663C9-F1E0-45D6-8E92-54A028E7FE03}" dt="2022-09-29T18:06:29.128" v="4290" actId="167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A9663C9-F1E0-45D6-8E92-54A028E7FE03}" dt="2022-09-29T17:53:09.864" v="4005" actId="478"/>
          <ac:picMkLst>
            <pc:docMk/>
            <pc:sldMk cId="2358245112" sldId="338"/>
            <ac:picMk id="5" creationId="{208534E5-58B2-DBA2-F84D-2250D6E8AC36}"/>
          </ac:picMkLst>
        </pc:picChg>
      </pc:sldChg>
      <pc:sldChg chg="addSp delSp modSp add mod ord">
        <pc:chgData name="用 共" userId="674416862f0b68f3" providerId="LiveId" clId="{8A9663C9-F1E0-45D6-8E92-54A028E7FE03}" dt="2022-09-29T18:07:56.275" v="4302"/>
        <pc:sldMkLst>
          <pc:docMk/>
          <pc:sldMk cId="3974891711" sldId="339"/>
        </pc:sldMkLst>
        <pc:spChg chg="mod">
          <ac:chgData name="用 共" userId="674416862f0b68f3" providerId="LiveId" clId="{8A9663C9-F1E0-45D6-8E92-54A028E7FE03}" dt="2022-09-29T18:06:07.978" v="4282" actId="20577"/>
          <ac:spMkLst>
            <pc:docMk/>
            <pc:sldMk cId="3974891711" sldId="339"/>
            <ac:spMk id="2" creationId="{7CABDABE-72FF-D298-A336-6701400B2F20}"/>
          </ac:spMkLst>
        </pc:spChg>
        <pc:spChg chg="add mod">
          <ac:chgData name="用 共" userId="674416862f0b68f3" providerId="LiveId" clId="{8A9663C9-F1E0-45D6-8E92-54A028E7FE03}" dt="2022-09-29T18:05:20.197" v="4275" actId="20577"/>
          <ac:spMkLst>
            <pc:docMk/>
            <pc:sldMk cId="3974891711" sldId="339"/>
            <ac:spMk id="3" creationId="{DDD4FBD6-786D-84EA-3280-4440A57536AD}"/>
          </ac:spMkLst>
        </pc:spChg>
        <pc:spChg chg="mod">
          <ac:chgData name="用 共" userId="674416862f0b68f3" providerId="LiveId" clId="{8A9663C9-F1E0-45D6-8E92-54A028E7FE03}" dt="2022-09-29T18:03:54.228" v="4244" actId="14100"/>
          <ac:spMkLst>
            <pc:docMk/>
            <pc:sldMk cId="3974891711" sldId="339"/>
            <ac:spMk id="5" creationId="{671D0B2F-2094-F823-90AE-6D6CDF841118}"/>
          </ac:spMkLst>
        </pc:spChg>
        <pc:spChg chg="mod">
          <ac:chgData name="用 共" userId="674416862f0b68f3" providerId="LiveId" clId="{8A9663C9-F1E0-45D6-8E92-54A028E7FE03}" dt="2022-09-29T18:03:56.729" v="4245" actId="1076"/>
          <ac:spMkLst>
            <pc:docMk/>
            <pc:sldMk cId="3974891711" sldId="339"/>
            <ac:spMk id="6" creationId="{70A92038-BEAA-DBB6-0480-2CFF4DDB2A40}"/>
          </ac:spMkLst>
        </pc:spChg>
        <pc:spChg chg="mod">
          <ac:chgData name="用 共" userId="674416862f0b68f3" providerId="LiveId" clId="{8A9663C9-F1E0-45D6-8E92-54A028E7FE03}" dt="2022-09-29T18:04:10.594" v="4251" actId="1076"/>
          <ac:spMkLst>
            <pc:docMk/>
            <pc:sldMk cId="3974891711" sldId="339"/>
            <ac:spMk id="7" creationId="{FB2B0A23-1F64-DC9D-48E1-23690958CEB7}"/>
          </ac:spMkLst>
        </pc:spChg>
        <pc:spChg chg="mod">
          <ac:chgData name="用 共" userId="674416862f0b68f3" providerId="LiveId" clId="{8A9663C9-F1E0-45D6-8E92-54A028E7FE03}" dt="2022-09-29T18:04:08.204" v="4250" actId="1076"/>
          <ac:spMkLst>
            <pc:docMk/>
            <pc:sldMk cId="3974891711" sldId="339"/>
            <ac:spMk id="8" creationId="{B5C85CF7-0DEC-D1D6-5E50-46A30988795D}"/>
          </ac:spMkLst>
        </pc:spChg>
        <pc:spChg chg="mod">
          <ac:chgData name="用 共" userId="674416862f0b68f3" providerId="LiveId" clId="{8A9663C9-F1E0-45D6-8E92-54A028E7FE03}" dt="2022-09-29T18:03:32.852" v="4235" actId="1076"/>
          <ac:spMkLst>
            <pc:docMk/>
            <pc:sldMk cId="3974891711" sldId="339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8:04:39.291" v="4263" actId="1076"/>
          <ac:spMkLst>
            <pc:docMk/>
            <pc:sldMk cId="3974891711" sldId="339"/>
            <ac:spMk id="10" creationId="{7FCD190D-BF7F-5A88-C925-AD33B0988911}"/>
          </ac:spMkLst>
        </pc:spChg>
        <pc:spChg chg="add mod">
          <ac:chgData name="用 共" userId="674416862f0b68f3" providerId="LiveId" clId="{8A9663C9-F1E0-45D6-8E92-54A028E7FE03}" dt="2022-09-29T18:04:51.106" v="4268" actId="20577"/>
          <ac:spMkLst>
            <pc:docMk/>
            <pc:sldMk cId="3974891711" sldId="339"/>
            <ac:spMk id="11" creationId="{E0CCA564-0F3F-021F-263E-D41B701639F6}"/>
          </ac:spMkLst>
        </pc:spChg>
        <pc:spChg chg="mod">
          <ac:chgData name="用 共" userId="674416862f0b68f3" providerId="LiveId" clId="{8A9663C9-F1E0-45D6-8E92-54A028E7FE03}" dt="2022-09-29T18:06:37.229" v="4291" actId="14100"/>
          <ac:spMkLst>
            <pc:docMk/>
            <pc:sldMk cId="3974891711" sldId="339"/>
            <ac:spMk id="12" creationId="{42B3222C-C1C5-3166-E647-07074BA5597D}"/>
          </ac:spMkLst>
        </pc:spChg>
        <pc:spChg chg="add mod">
          <ac:chgData name="用 共" userId="674416862f0b68f3" providerId="LiveId" clId="{8A9663C9-F1E0-45D6-8E92-54A028E7FE03}" dt="2022-09-29T18:05:21.325" v="4276" actId="20577"/>
          <ac:spMkLst>
            <pc:docMk/>
            <pc:sldMk cId="3974891711" sldId="339"/>
            <ac:spMk id="14" creationId="{018831E7-4AE2-CB9C-758A-F7C07BBA75C0}"/>
          </ac:spMkLst>
        </pc:spChg>
        <pc:spChg chg="del mod">
          <ac:chgData name="用 共" userId="674416862f0b68f3" providerId="LiveId" clId="{8A9663C9-F1E0-45D6-8E92-54A028E7FE03}" dt="2022-09-29T18:04:44.502" v="4265" actId="478"/>
          <ac:spMkLst>
            <pc:docMk/>
            <pc:sldMk cId="3974891711" sldId="339"/>
            <ac:spMk id="15" creationId="{83D8F962-49FC-5DDC-5E4F-B4ABA76DE0E9}"/>
          </ac:spMkLst>
        </pc:spChg>
        <pc:spChg chg="del mod">
          <ac:chgData name="用 共" userId="674416862f0b68f3" providerId="LiveId" clId="{8A9663C9-F1E0-45D6-8E92-54A028E7FE03}" dt="2022-09-29T18:04:44.502" v="4265" actId="478"/>
          <ac:spMkLst>
            <pc:docMk/>
            <pc:sldMk cId="3974891711" sldId="339"/>
            <ac:spMk id="16" creationId="{980037F1-F0E6-7BD5-C8A3-C5B244D5C03C}"/>
          </ac:spMkLst>
        </pc:spChg>
        <pc:spChg chg="add mod">
          <ac:chgData name="用 共" userId="674416862f0b68f3" providerId="LiveId" clId="{8A9663C9-F1E0-45D6-8E92-54A028E7FE03}" dt="2022-09-29T18:04:52.976" v="4271" actId="20577"/>
          <ac:spMkLst>
            <pc:docMk/>
            <pc:sldMk cId="3974891711" sldId="339"/>
            <ac:spMk id="17" creationId="{68707933-D31F-B951-5CC7-D88FB8C403B9}"/>
          </ac:spMkLst>
        </pc:spChg>
        <pc:spChg chg="mod">
          <ac:chgData name="用 共" userId="674416862f0b68f3" providerId="LiveId" clId="{8A9663C9-F1E0-45D6-8E92-54A028E7FE03}" dt="2022-09-29T18:04:08.204" v="4250" actId="1076"/>
          <ac:spMkLst>
            <pc:docMk/>
            <pc:sldMk cId="3974891711" sldId="339"/>
            <ac:spMk id="18" creationId="{D0BFAF3F-1EEF-649E-EC68-CA3090BE9FE7}"/>
          </ac:spMkLst>
        </pc:spChg>
        <pc:spChg chg="mod">
          <ac:chgData name="用 共" userId="674416862f0b68f3" providerId="LiveId" clId="{8A9663C9-F1E0-45D6-8E92-54A028E7FE03}" dt="2022-09-29T18:04:39.291" v="4263" actId="1076"/>
          <ac:spMkLst>
            <pc:docMk/>
            <pc:sldMk cId="3974891711" sldId="339"/>
            <ac:spMk id="20" creationId="{AE705058-1873-CFD1-1033-1CAA63B0FC7B}"/>
          </ac:spMkLst>
        </pc:spChg>
        <pc:spChg chg="del mod">
          <ac:chgData name="用 共" userId="674416862f0b68f3" providerId="LiveId" clId="{8A9663C9-F1E0-45D6-8E92-54A028E7FE03}" dt="2022-09-29T18:04:44.502" v="4265" actId="478"/>
          <ac:spMkLst>
            <pc:docMk/>
            <pc:sldMk cId="3974891711" sldId="339"/>
            <ac:spMk id="21" creationId="{8DE55019-12DF-82FE-1252-3DC313F54381}"/>
          </ac:spMkLst>
        </pc:spChg>
        <pc:spChg chg="del mod">
          <ac:chgData name="用 共" userId="674416862f0b68f3" providerId="LiveId" clId="{8A9663C9-F1E0-45D6-8E92-54A028E7FE03}" dt="2022-09-29T18:04:44.502" v="4265" actId="478"/>
          <ac:spMkLst>
            <pc:docMk/>
            <pc:sldMk cId="3974891711" sldId="339"/>
            <ac:spMk id="22" creationId="{5144041F-AD4D-3481-72D8-E1C0AA48AA5C}"/>
          </ac:spMkLst>
        </pc:spChg>
        <pc:spChg chg="mod">
          <ac:chgData name="用 共" userId="674416862f0b68f3" providerId="LiveId" clId="{8A9663C9-F1E0-45D6-8E92-54A028E7FE03}" dt="2022-09-29T18:05:17.810" v="4274" actId="1076"/>
          <ac:spMkLst>
            <pc:docMk/>
            <pc:sldMk cId="3974891711" sldId="339"/>
            <ac:spMk id="27" creationId="{A4AB8FDC-841C-0160-47F9-646B70B647F2}"/>
          </ac:spMkLst>
        </pc:spChg>
      </pc:sldChg>
      <pc:sldChg chg="addSp delSp modSp add mod ord">
        <pc:chgData name="用 共" userId="674416862f0b68f3" providerId="LiveId" clId="{8A9663C9-F1E0-45D6-8E92-54A028E7FE03}" dt="2022-09-29T18:26:18.553" v="4507" actId="571"/>
        <pc:sldMkLst>
          <pc:docMk/>
          <pc:sldMk cId="1751009953" sldId="340"/>
        </pc:sldMkLst>
        <pc:spChg chg="mod">
          <ac:chgData name="用 共" userId="674416862f0b68f3" providerId="LiveId" clId="{8A9663C9-F1E0-45D6-8E92-54A028E7FE03}" dt="2022-09-29T18:17:59.400" v="4306"/>
          <ac:spMkLst>
            <pc:docMk/>
            <pc:sldMk cId="1751009953" sldId="340"/>
            <ac:spMk id="2" creationId="{7CABDABE-72FF-D298-A336-6701400B2F20}"/>
          </ac:spMkLst>
        </pc:spChg>
        <pc:spChg chg="del">
          <ac:chgData name="用 共" userId="674416862f0b68f3" providerId="LiveId" clId="{8A9663C9-F1E0-45D6-8E92-54A028E7FE03}" dt="2022-09-29T18:18:03.860" v="4307" actId="478"/>
          <ac:spMkLst>
            <pc:docMk/>
            <pc:sldMk cId="1751009953" sldId="340"/>
            <ac:spMk id="3" creationId="{E97B067D-FA59-3BA0-E3E9-AF6874BAA9C8}"/>
          </ac:spMkLst>
        </pc:spChg>
        <pc:spChg chg="add mod ord">
          <ac:chgData name="用 共" userId="674416862f0b68f3" providerId="LiveId" clId="{8A9663C9-F1E0-45D6-8E92-54A028E7FE03}" dt="2022-09-29T18:18:06.507" v="4309" actId="167"/>
          <ac:spMkLst>
            <pc:docMk/>
            <pc:sldMk cId="1751009953" sldId="340"/>
            <ac:spMk id="5" creationId="{2A20F5ED-8B2F-4FB1-95AA-55F1ADE89400}"/>
          </ac:spMkLst>
        </pc:spChg>
        <pc:spChg chg="add mod">
          <ac:chgData name="用 共" userId="674416862f0b68f3" providerId="LiveId" clId="{8A9663C9-F1E0-45D6-8E92-54A028E7FE03}" dt="2022-09-29T18:21:41.673" v="4395" actId="1076"/>
          <ac:spMkLst>
            <pc:docMk/>
            <pc:sldMk cId="1751009953" sldId="340"/>
            <ac:spMk id="6" creationId="{4F08F07F-7DB7-4FB9-C1CD-887119385EAE}"/>
          </ac:spMkLst>
        </pc:spChg>
        <pc:spChg chg="mod">
          <ac:chgData name="用 共" userId="674416862f0b68f3" providerId="LiveId" clId="{8A9663C9-F1E0-45D6-8E92-54A028E7FE03}" dt="2022-09-29T18:22:47.352" v="4473" actId="20577"/>
          <ac:spMkLst>
            <pc:docMk/>
            <pc:sldMk cId="1751009953" sldId="340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9T18:20:06.925" v="4321" actId="12"/>
          <ac:spMkLst>
            <pc:docMk/>
            <pc:sldMk cId="1751009953" sldId="340"/>
            <ac:spMk id="9" creationId="{C6401F2D-3CB5-3E47-36F8-661D4672A0FE}"/>
          </ac:spMkLst>
        </pc:spChg>
        <pc:spChg chg="del mod">
          <ac:chgData name="用 共" userId="674416862f0b68f3" providerId="LiveId" clId="{8A9663C9-F1E0-45D6-8E92-54A028E7FE03}" dt="2022-09-29T18:22:02.028" v="4398" actId="478"/>
          <ac:spMkLst>
            <pc:docMk/>
            <pc:sldMk cId="1751009953" sldId="340"/>
            <ac:spMk id="19" creationId="{7BF6A07F-7DA7-C4B0-9518-995BF67F278A}"/>
          </ac:spMkLst>
        </pc:spChg>
        <pc:spChg chg="add mod">
          <ac:chgData name="用 共" userId="674416862f0b68f3" providerId="LiveId" clId="{8A9663C9-F1E0-45D6-8E92-54A028E7FE03}" dt="2022-09-29T18:25:42.256" v="4496" actId="403"/>
          <ac:spMkLst>
            <pc:docMk/>
            <pc:sldMk cId="1751009953" sldId="340"/>
            <ac:spMk id="21" creationId="{AC30B27A-97E2-ED41-5C14-E90249111473}"/>
          </ac:spMkLst>
        </pc:spChg>
        <pc:spChg chg="add mod">
          <ac:chgData name="用 共" userId="674416862f0b68f3" providerId="LiveId" clId="{8A9663C9-F1E0-45D6-8E92-54A028E7FE03}" dt="2022-09-29T18:25:47.667" v="4498" actId="20577"/>
          <ac:spMkLst>
            <pc:docMk/>
            <pc:sldMk cId="1751009953" sldId="340"/>
            <ac:spMk id="22" creationId="{3484DAA8-9E6C-7151-9CC4-173C1329617C}"/>
          </ac:spMkLst>
        </pc:spChg>
        <pc:spChg chg="add mod">
          <ac:chgData name="用 共" userId="674416862f0b68f3" providerId="LiveId" clId="{8A9663C9-F1E0-45D6-8E92-54A028E7FE03}" dt="2022-09-29T18:26:16.204" v="4506" actId="1076"/>
          <ac:spMkLst>
            <pc:docMk/>
            <pc:sldMk cId="1751009953" sldId="340"/>
            <ac:spMk id="23" creationId="{1F94119C-8047-013A-A000-DFE9AC548ABD}"/>
          </ac:spMkLst>
        </pc:spChg>
        <pc:spChg chg="add mod">
          <ac:chgData name="用 共" userId="674416862f0b68f3" providerId="LiveId" clId="{8A9663C9-F1E0-45D6-8E92-54A028E7FE03}" dt="2022-09-29T18:26:18.553" v="4507" actId="571"/>
          <ac:spMkLst>
            <pc:docMk/>
            <pc:sldMk cId="1751009953" sldId="340"/>
            <ac:spMk id="24" creationId="{D18E368E-C1E4-3C71-8584-B989FA66FE1E}"/>
          </ac:spMkLst>
        </pc:spChg>
        <pc:cxnChg chg="add mod">
          <ac:chgData name="用 共" userId="674416862f0b68f3" providerId="LiveId" clId="{8A9663C9-F1E0-45D6-8E92-54A028E7FE03}" dt="2022-09-29T18:23:45.455" v="4476" actId="1582"/>
          <ac:cxnSpMkLst>
            <pc:docMk/>
            <pc:sldMk cId="1751009953" sldId="340"/>
            <ac:cxnSpMk id="10" creationId="{959E044E-4EFC-C557-034E-D1F193E3222E}"/>
          </ac:cxnSpMkLst>
        </pc:cxnChg>
        <pc:cxnChg chg="add mod">
          <ac:chgData name="用 共" userId="674416862f0b68f3" providerId="LiveId" clId="{8A9663C9-F1E0-45D6-8E92-54A028E7FE03}" dt="2022-09-29T18:24:08.709" v="4481" actId="1076"/>
          <ac:cxnSpMkLst>
            <pc:docMk/>
            <pc:sldMk cId="1751009953" sldId="340"/>
            <ac:cxnSpMk id="12" creationId="{3CB05DDB-20C3-0355-D5B2-4573A1628B14}"/>
          </ac:cxnSpMkLst>
        </pc:cxnChg>
        <pc:cxnChg chg="add mod">
          <ac:chgData name="用 共" userId="674416862f0b68f3" providerId="LiveId" clId="{8A9663C9-F1E0-45D6-8E92-54A028E7FE03}" dt="2022-09-29T18:24:06.172" v="4480" actId="571"/>
          <ac:cxnSpMkLst>
            <pc:docMk/>
            <pc:sldMk cId="1751009953" sldId="340"/>
            <ac:cxnSpMk id="13" creationId="{579FD8B4-E7FB-FFC8-BD6E-CAB2EBBAE7F9}"/>
          </ac:cxnSpMkLst>
        </pc:cxnChg>
        <pc:cxnChg chg="add del mod">
          <ac:chgData name="用 共" userId="674416862f0b68f3" providerId="LiveId" clId="{8A9663C9-F1E0-45D6-8E92-54A028E7FE03}" dt="2022-09-29T18:25:05.575" v="4484" actId="478"/>
          <ac:cxnSpMkLst>
            <pc:docMk/>
            <pc:sldMk cId="1751009953" sldId="340"/>
            <ac:cxnSpMk id="15" creationId="{AD65EECF-1531-624B-9A38-7E5158A3EA33}"/>
          </ac:cxnSpMkLst>
        </pc:cxnChg>
        <pc:cxnChg chg="add mod">
          <ac:chgData name="用 共" userId="674416862f0b68f3" providerId="LiveId" clId="{8A9663C9-F1E0-45D6-8E92-54A028E7FE03}" dt="2022-09-29T18:25:14.771" v="4487" actId="14100"/>
          <ac:cxnSpMkLst>
            <pc:docMk/>
            <pc:sldMk cId="1751009953" sldId="340"/>
            <ac:cxnSpMk id="17" creationId="{C61E3F44-1E19-F556-0C60-2B8397B5EA16}"/>
          </ac:cxnSpMkLst>
        </pc:cxnChg>
      </pc:sldChg>
      <pc:sldChg chg="addSp delSp modSp add mod ord">
        <pc:chgData name="用 共" userId="674416862f0b68f3" providerId="LiveId" clId="{8A9663C9-F1E0-45D6-8E92-54A028E7FE03}" dt="2022-09-29T18:37:45.349" v="4586" actId="1076"/>
        <pc:sldMkLst>
          <pc:docMk/>
          <pc:sldMk cId="767130301" sldId="341"/>
        </pc:sldMkLst>
        <pc:spChg chg="mod">
          <ac:chgData name="用 共" userId="674416862f0b68f3" providerId="LiveId" clId="{8A9663C9-F1E0-45D6-8E92-54A028E7FE03}" dt="2022-09-29T18:33:22.619" v="4511"/>
          <ac:spMkLst>
            <pc:docMk/>
            <pc:sldMk cId="767130301" sldId="341"/>
            <ac:spMk id="2" creationId="{7CABDABE-72FF-D298-A336-6701400B2F20}"/>
          </ac:spMkLst>
        </pc:spChg>
        <pc:spChg chg="add mod ord">
          <ac:chgData name="用 共" userId="674416862f0b68f3" providerId="LiveId" clId="{8A9663C9-F1E0-45D6-8E92-54A028E7FE03}" dt="2022-09-29T18:33:30.294" v="4514" actId="167"/>
          <ac:spMkLst>
            <pc:docMk/>
            <pc:sldMk cId="767130301" sldId="341"/>
            <ac:spMk id="3" creationId="{C3E05B5F-0E12-4F05-0A12-771D2037A8F9}"/>
          </ac:spMkLst>
        </pc:spChg>
        <pc:spChg chg="del">
          <ac:chgData name="用 共" userId="674416862f0b68f3" providerId="LiveId" clId="{8A9663C9-F1E0-45D6-8E92-54A028E7FE03}" dt="2022-09-29T18:33:27.390" v="4512" actId="478"/>
          <ac:spMkLst>
            <pc:docMk/>
            <pc:sldMk cId="767130301" sldId="341"/>
            <ac:spMk id="5" creationId="{2A20F5ED-8B2F-4FB1-95AA-55F1ADE89400}"/>
          </ac:spMkLst>
        </pc:spChg>
        <pc:spChg chg="mod">
          <ac:chgData name="用 共" userId="674416862f0b68f3" providerId="LiveId" clId="{8A9663C9-F1E0-45D6-8E92-54A028E7FE03}" dt="2022-09-29T18:37:45.349" v="4586" actId="1076"/>
          <ac:spMkLst>
            <pc:docMk/>
            <pc:sldMk cId="767130301" sldId="341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9T18:35:40.450" v="4545" actId="20577"/>
          <ac:spMkLst>
            <pc:docMk/>
            <pc:sldMk cId="767130301" sldId="341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8:36:43.275" v="4552" actId="207"/>
          <ac:spMkLst>
            <pc:docMk/>
            <pc:sldMk cId="767130301" sldId="341"/>
            <ac:spMk id="23" creationId="{1F94119C-8047-013A-A000-DFE9AC548ABD}"/>
          </ac:spMkLst>
        </pc:spChg>
        <pc:spChg chg="mod">
          <ac:chgData name="用 共" userId="674416862f0b68f3" providerId="LiveId" clId="{8A9663C9-F1E0-45D6-8E92-54A028E7FE03}" dt="2022-09-29T18:36:43.275" v="4552" actId="207"/>
          <ac:spMkLst>
            <pc:docMk/>
            <pc:sldMk cId="767130301" sldId="341"/>
            <ac:spMk id="24" creationId="{D18E368E-C1E4-3C71-8584-B989FA66FE1E}"/>
          </ac:spMkLst>
        </pc:spChg>
        <pc:cxnChg chg="add mod">
          <ac:chgData name="用 共" userId="674416862f0b68f3" providerId="LiveId" clId="{8A9663C9-F1E0-45D6-8E92-54A028E7FE03}" dt="2022-09-29T18:36:27.376" v="4550" actId="14100"/>
          <ac:cxnSpMkLst>
            <pc:docMk/>
            <pc:sldMk cId="767130301" sldId="341"/>
            <ac:cxnSpMk id="7" creationId="{3228ED04-B02C-9553-547F-E6AEA9951D95}"/>
          </ac:cxnSpMkLst>
        </pc:cxnChg>
        <pc:cxnChg chg="mod">
          <ac:chgData name="用 共" userId="674416862f0b68f3" providerId="LiveId" clId="{8A9663C9-F1E0-45D6-8E92-54A028E7FE03}" dt="2022-09-29T18:36:33.025" v="4551" actId="14100"/>
          <ac:cxnSpMkLst>
            <pc:docMk/>
            <pc:sldMk cId="767130301" sldId="341"/>
            <ac:cxnSpMk id="17" creationId="{C61E3F44-1E19-F556-0C60-2B8397B5EA16}"/>
          </ac:cxnSpMkLst>
        </pc:cxnChg>
      </pc:sldChg>
      <pc:sldChg chg="addSp delSp modSp add mod ord">
        <pc:chgData name="用 共" userId="674416862f0b68f3" providerId="LiveId" clId="{8A9663C9-F1E0-45D6-8E92-54A028E7FE03}" dt="2022-09-29T18:40:38.606" v="4715" actId="207"/>
        <pc:sldMkLst>
          <pc:docMk/>
          <pc:sldMk cId="520324681" sldId="342"/>
        </pc:sldMkLst>
        <pc:spChg chg="mod">
          <ac:chgData name="用 共" userId="674416862f0b68f3" providerId="LiveId" clId="{8A9663C9-F1E0-45D6-8E92-54A028E7FE03}" dt="2022-09-29T18:38:14.515" v="4590"/>
          <ac:spMkLst>
            <pc:docMk/>
            <pc:sldMk cId="520324681" sldId="342"/>
            <ac:spMk id="2" creationId="{7CABDABE-72FF-D298-A336-6701400B2F20}"/>
          </ac:spMkLst>
        </pc:spChg>
        <pc:spChg chg="del">
          <ac:chgData name="用 共" userId="674416862f0b68f3" providerId="LiveId" clId="{8A9663C9-F1E0-45D6-8E92-54A028E7FE03}" dt="2022-09-29T18:38:19.045" v="4591" actId="478"/>
          <ac:spMkLst>
            <pc:docMk/>
            <pc:sldMk cId="520324681" sldId="342"/>
            <ac:spMk id="3" creationId="{C3E05B5F-0E12-4F05-0A12-771D2037A8F9}"/>
          </ac:spMkLst>
        </pc:spChg>
        <pc:spChg chg="add mod ord">
          <ac:chgData name="用 共" userId="674416862f0b68f3" providerId="LiveId" clId="{8A9663C9-F1E0-45D6-8E92-54A028E7FE03}" dt="2022-09-29T18:38:21.209" v="4593" actId="167"/>
          <ac:spMkLst>
            <pc:docMk/>
            <pc:sldMk cId="520324681" sldId="342"/>
            <ac:spMk id="5" creationId="{7D94B572-9B2D-366D-FEAF-BBDEA9A46EF3}"/>
          </ac:spMkLst>
        </pc:spChg>
        <pc:spChg chg="mod">
          <ac:chgData name="用 共" userId="674416862f0b68f3" providerId="LiveId" clId="{8A9663C9-F1E0-45D6-8E92-54A028E7FE03}" dt="2022-09-29T18:40:21.258" v="4709" actId="1076"/>
          <ac:spMkLst>
            <pc:docMk/>
            <pc:sldMk cId="520324681" sldId="342"/>
            <ac:spMk id="8" creationId="{F33E019B-0A1B-F901-CF00-216B74C6AB97}"/>
          </ac:spMkLst>
        </pc:spChg>
        <pc:spChg chg="mod">
          <ac:chgData name="用 共" userId="674416862f0b68f3" providerId="LiveId" clId="{8A9663C9-F1E0-45D6-8E92-54A028E7FE03}" dt="2022-09-29T18:40:38.606" v="4715" actId="207"/>
          <ac:spMkLst>
            <pc:docMk/>
            <pc:sldMk cId="520324681" sldId="342"/>
            <ac:spMk id="9" creationId="{C6401F2D-3CB5-3E47-36F8-661D4672A0FE}"/>
          </ac:spMkLst>
        </pc:spChg>
      </pc:sldChg>
      <pc:sldChg chg="addSp delSp modSp add mod ord">
        <pc:chgData name="用 共" userId="674416862f0b68f3" providerId="LiveId" clId="{8A9663C9-F1E0-45D6-8E92-54A028E7FE03}" dt="2022-09-29T18:55:06.943" v="4948" actId="167"/>
        <pc:sldMkLst>
          <pc:docMk/>
          <pc:sldMk cId="7293056" sldId="343"/>
        </pc:sldMkLst>
        <pc:spChg chg="mod">
          <ac:chgData name="用 共" userId="674416862f0b68f3" providerId="LiveId" clId="{8A9663C9-F1E0-45D6-8E92-54A028E7FE03}" dt="2022-09-29T18:55:01.361" v="4945"/>
          <ac:spMkLst>
            <pc:docMk/>
            <pc:sldMk cId="7293056" sldId="343"/>
            <ac:spMk id="2" creationId="{7CABDABE-72FF-D298-A336-6701400B2F20}"/>
          </ac:spMkLst>
        </pc:spChg>
        <pc:spChg chg="add mod">
          <ac:chgData name="用 共" userId="674416862f0b68f3" providerId="LiveId" clId="{8A9663C9-F1E0-45D6-8E92-54A028E7FE03}" dt="2022-09-29T18:51:02.310" v="4870" actId="1076"/>
          <ac:spMkLst>
            <pc:docMk/>
            <pc:sldMk cId="7293056" sldId="343"/>
            <ac:spMk id="3" creationId="{981F0793-D408-03C6-D1CE-CC509D8F5C7A}"/>
          </ac:spMkLst>
        </pc:spChg>
        <pc:spChg chg="add mod">
          <ac:chgData name="用 共" userId="674416862f0b68f3" providerId="LiveId" clId="{8A9663C9-F1E0-45D6-8E92-54A028E7FE03}" dt="2022-09-29T18:51:30.536" v="4880" actId="20577"/>
          <ac:spMkLst>
            <pc:docMk/>
            <pc:sldMk cId="7293056" sldId="343"/>
            <ac:spMk id="4" creationId="{11DB9D47-1830-9B94-8A96-7D3CCA74554F}"/>
          </ac:spMkLst>
        </pc:spChg>
        <pc:spChg chg="add mod">
          <ac:chgData name="用 共" userId="674416862f0b68f3" providerId="LiveId" clId="{8A9663C9-F1E0-45D6-8E92-54A028E7FE03}" dt="2022-09-29T18:52:09.149" v="4902" actId="1038"/>
          <ac:spMkLst>
            <pc:docMk/>
            <pc:sldMk cId="7293056" sldId="343"/>
            <ac:spMk id="5" creationId="{97CE9577-74F1-963A-91E0-4B5344582896}"/>
          </ac:spMkLst>
        </pc:spChg>
        <pc:spChg chg="add del mod">
          <ac:chgData name="用 共" userId="674416862f0b68f3" providerId="LiveId" clId="{8A9663C9-F1E0-45D6-8E92-54A028E7FE03}" dt="2022-09-29T18:52:52.739" v="4944" actId="478"/>
          <ac:spMkLst>
            <pc:docMk/>
            <pc:sldMk cId="7293056" sldId="343"/>
            <ac:spMk id="6" creationId="{FD67532D-EA9C-4A20-92FD-46274CB30480}"/>
          </ac:spMkLst>
        </pc:spChg>
        <pc:spChg chg="mod">
          <ac:chgData name="用 共" userId="674416862f0b68f3" providerId="LiveId" clId="{8A9663C9-F1E0-45D6-8E92-54A028E7FE03}" dt="2022-09-29T18:50:15.277" v="4820" actId="14100"/>
          <ac:spMkLst>
            <pc:docMk/>
            <pc:sldMk cId="7293056" sldId="343"/>
            <ac:spMk id="7" creationId="{E41582D9-AA74-A24F-6B06-AB958E4C5DD9}"/>
          </ac:spMkLst>
        </pc:spChg>
        <pc:spChg chg="mod">
          <ac:chgData name="用 共" userId="674416862f0b68f3" providerId="LiveId" clId="{8A9663C9-F1E0-45D6-8E92-54A028E7FE03}" dt="2022-09-29T18:49:09.904" v="4748" actId="1076"/>
          <ac:spMkLst>
            <pc:docMk/>
            <pc:sldMk cId="7293056" sldId="343"/>
            <ac:spMk id="8" creationId="{859E5F26-C72B-115D-49AD-A91BA7E41D67}"/>
          </ac:spMkLst>
        </pc:spChg>
        <pc:spChg chg="mod">
          <ac:chgData name="用 共" userId="674416862f0b68f3" providerId="LiveId" clId="{8A9663C9-F1E0-45D6-8E92-54A028E7FE03}" dt="2022-09-29T18:49:09.904" v="4748" actId="1076"/>
          <ac:spMkLst>
            <pc:docMk/>
            <pc:sldMk cId="7293056" sldId="343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8:51:06.270" v="4871" actId="1076"/>
          <ac:spMkLst>
            <pc:docMk/>
            <pc:sldMk cId="7293056" sldId="343"/>
            <ac:spMk id="10" creationId="{7DDAC466-A5BC-E892-1D41-8469636B7CED}"/>
          </ac:spMkLst>
        </pc:spChg>
        <pc:spChg chg="del mod">
          <ac:chgData name="用 共" userId="674416862f0b68f3" providerId="LiveId" clId="{8A9663C9-F1E0-45D6-8E92-54A028E7FE03}" dt="2022-09-29T18:51:13.269" v="4873" actId="478"/>
          <ac:spMkLst>
            <pc:docMk/>
            <pc:sldMk cId="7293056" sldId="343"/>
            <ac:spMk id="11" creationId="{B6D327A6-7EDA-94C2-C669-8F8DAA84E546}"/>
          </ac:spMkLst>
        </pc:spChg>
        <pc:spChg chg="del mod">
          <ac:chgData name="用 共" userId="674416862f0b68f3" providerId="LiveId" clId="{8A9663C9-F1E0-45D6-8E92-54A028E7FE03}" dt="2022-09-29T18:51:13.269" v="4873" actId="478"/>
          <ac:spMkLst>
            <pc:docMk/>
            <pc:sldMk cId="7293056" sldId="343"/>
            <ac:spMk id="12" creationId="{6E8CC347-8AC2-191C-1E2B-03BEB55C60B1}"/>
          </ac:spMkLst>
        </pc:spChg>
        <pc:spChg chg="del">
          <ac:chgData name="用 共" userId="674416862f0b68f3" providerId="LiveId" clId="{8A9663C9-F1E0-45D6-8E92-54A028E7FE03}" dt="2022-09-29T18:55:04.380" v="4946" actId="478"/>
          <ac:spMkLst>
            <pc:docMk/>
            <pc:sldMk cId="7293056" sldId="343"/>
            <ac:spMk id="14" creationId="{1AFDC933-9964-02AB-1355-C7A2DCA0E47B}"/>
          </ac:spMkLst>
        </pc:spChg>
        <pc:spChg chg="add mod ord">
          <ac:chgData name="用 共" userId="674416862f0b68f3" providerId="LiveId" clId="{8A9663C9-F1E0-45D6-8E92-54A028E7FE03}" dt="2022-09-29T18:55:06.943" v="4948" actId="167"/>
          <ac:spMkLst>
            <pc:docMk/>
            <pc:sldMk cId="7293056" sldId="343"/>
            <ac:spMk id="15" creationId="{14CAB315-FF6C-4387-66B0-35B4BB7F5946}"/>
          </ac:spMkLst>
        </pc:spChg>
      </pc:sldChg>
      <pc:sldChg chg="addSp modSp add mod ord">
        <pc:chgData name="用 共" userId="674416862f0b68f3" providerId="LiveId" clId="{8A9663C9-F1E0-45D6-8E92-54A028E7FE03}" dt="2022-09-29T19:40:56.903" v="5775" actId="207"/>
        <pc:sldMkLst>
          <pc:docMk/>
          <pc:sldMk cId="168806114" sldId="344"/>
        </pc:sldMkLst>
        <pc:spChg chg="mod">
          <ac:chgData name="用 共" userId="674416862f0b68f3" providerId="LiveId" clId="{8A9663C9-F1E0-45D6-8E92-54A028E7FE03}" dt="2022-09-29T19:08:43.400" v="4977" actId="20577"/>
          <ac:spMkLst>
            <pc:docMk/>
            <pc:sldMk cId="168806114" sldId="344"/>
            <ac:spMk id="2" creationId="{7CABDABE-72FF-D298-A336-6701400B2F20}"/>
          </ac:spMkLst>
        </pc:spChg>
        <pc:spChg chg="add mod">
          <ac:chgData name="用 共" userId="674416862f0b68f3" providerId="LiveId" clId="{8A9663C9-F1E0-45D6-8E92-54A028E7FE03}" dt="2022-09-29T19:17:00.492" v="5247" actId="113"/>
          <ac:spMkLst>
            <pc:docMk/>
            <pc:sldMk cId="168806114" sldId="344"/>
            <ac:spMk id="4" creationId="{2F0767E2-2D31-2923-E50F-1ED8F369E9F3}"/>
          </ac:spMkLst>
        </pc:spChg>
        <pc:spChg chg="add mod">
          <ac:chgData name="用 共" userId="674416862f0b68f3" providerId="LiveId" clId="{8A9663C9-F1E0-45D6-8E92-54A028E7FE03}" dt="2022-09-29T19:16:25.079" v="5221" actId="1076"/>
          <ac:spMkLst>
            <pc:docMk/>
            <pc:sldMk cId="168806114" sldId="344"/>
            <ac:spMk id="5" creationId="{52668F5A-4B76-F98E-DD17-6487560756F0}"/>
          </ac:spMkLst>
        </pc:spChg>
        <pc:spChg chg="add mod">
          <ac:chgData name="用 共" userId="674416862f0b68f3" providerId="LiveId" clId="{8A9663C9-F1E0-45D6-8E92-54A028E7FE03}" dt="2022-09-29T19:16:47.329" v="5244" actId="1076"/>
          <ac:spMkLst>
            <pc:docMk/>
            <pc:sldMk cId="168806114" sldId="344"/>
            <ac:spMk id="6" creationId="{0F95976E-1DCC-2385-E6A6-38A52FADA76F}"/>
          </ac:spMkLst>
        </pc:spChg>
        <pc:spChg chg="add mod">
          <ac:chgData name="用 共" userId="674416862f0b68f3" providerId="LiveId" clId="{8A9663C9-F1E0-45D6-8E92-54A028E7FE03}" dt="2022-09-29T19:40:56.903" v="5775" actId="207"/>
          <ac:spMkLst>
            <pc:docMk/>
            <pc:sldMk cId="168806114" sldId="344"/>
            <ac:spMk id="7" creationId="{9BFF205D-2150-DCCF-ABC4-81361AEF093B}"/>
          </ac:spMkLst>
        </pc:spChg>
        <pc:spChg chg="add mod">
          <ac:chgData name="用 共" userId="674416862f0b68f3" providerId="LiveId" clId="{8A9663C9-F1E0-45D6-8E92-54A028E7FE03}" dt="2022-09-29T19:40:22.247" v="5765" actId="14100"/>
          <ac:spMkLst>
            <pc:docMk/>
            <pc:sldMk cId="168806114" sldId="344"/>
            <ac:spMk id="8" creationId="{351EDC66-7A7B-57A3-46AA-1D3E3C15E5E6}"/>
          </ac:spMkLst>
        </pc:spChg>
        <pc:spChg chg="mod">
          <ac:chgData name="用 共" userId="674416862f0b68f3" providerId="LiveId" clId="{8A9663C9-F1E0-45D6-8E92-54A028E7FE03}" dt="2022-09-29T19:30:45.980" v="5302" actId="113"/>
          <ac:spMkLst>
            <pc:docMk/>
            <pc:sldMk cId="168806114" sldId="344"/>
            <ac:spMk id="9" creationId="{C6401F2D-3CB5-3E47-36F8-661D4672A0FE}"/>
          </ac:spMkLst>
        </pc:spChg>
        <pc:spChg chg="mod">
          <ac:chgData name="用 共" userId="674416862f0b68f3" providerId="LiveId" clId="{8A9663C9-F1E0-45D6-8E92-54A028E7FE03}" dt="2022-09-29T19:08:48.412" v="4979" actId="14100"/>
          <ac:spMkLst>
            <pc:docMk/>
            <pc:sldMk cId="168806114" sldId="344"/>
            <ac:spMk id="12" creationId="{42B3222C-C1C5-3166-E647-07074BA5597D}"/>
          </ac:spMkLst>
        </pc:spChg>
      </pc:sldChg>
      <pc:sldChg chg="addSp delSp modSp add mod">
        <pc:chgData name="用 共" userId="674416862f0b68f3" providerId="LiveId" clId="{8A9663C9-F1E0-45D6-8E92-54A028E7FE03}" dt="2022-09-29T19:33:33.619" v="5414" actId="14100"/>
        <pc:sldMkLst>
          <pc:docMk/>
          <pc:sldMk cId="4252787563" sldId="345"/>
        </pc:sldMkLst>
        <pc:spChg chg="mod">
          <ac:chgData name="用 共" userId="674416862f0b68f3" providerId="LiveId" clId="{8A9663C9-F1E0-45D6-8E92-54A028E7FE03}" dt="2022-09-29T19:31:00.644" v="5311" actId="313"/>
          <ac:spMkLst>
            <pc:docMk/>
            <pc:sldMk cId="4252787563" sldId="345"/>
            <ac:spMk id="4" creationId="{2F0767E2-2D31-2923-E50F-1ED8F369E9F3}"/>
          </ac:spMkLst>
        </pc:spChg>
        <pc:spChg chg="del">
          <ac:chgData name="用 共" userId="674416862f0b68f3" providerId="LiveId" clId="{8A9663C9-F1E0-45D6-8E92-54A028E7FE03}" dt="2022-09-29T19:24:43.212" v="5265" actId="478"/>
          <ac:spMkLst>
            <pc:docMk/>
            <pc:sldMk cId="4252787563" sldId="345"/>
            <ac:spMk id="5" creationId="{52668F5A-4B76-F98E-DD17-6487560756F0}"/>
          </ac:spMkLst>
        </pc:spChg>
        <pc:spChg chg="mod">
          <ac:chgData name="用 共" userId="674416862f0b68f3" providerId="LiveId" clId="{8A9663C9-F1E0-45D6-8E92-54A028E7FE03}" dt="2022-09-29T19:31:28.979" v="5328" actId="1076"/>
          <ac:spMkLst>
            <pc:docMk/>
            <pc:sldMk cId="4252787563" sldId="345"/>
            <ac:spMk id="6" creationId="{0F95976E-1DCC-2385-E6A6-38A52FADA76F}"/>
          </ac:spMkLst>
        </pc:spChg>
        <pc:spChg chg="add mod">
          <ac:chgData name="用 共" userId="674416862f0b68f3" providerId="LiveId" clId="{8A9663C9-F1E0-45D6-8E92-54A028E7FE03}" dt="2022-09-29T19:30:38.074" v="5300" actId="1076"/>
          <ac:spMkLst>
            <pc:docMk/>
            <pc:sldMk cId="4252787563" sldId="345"/>
            <ac:spMk id="7" creationId="{BE1DD68B-7945-E669-4D0F-C1AF3D14AE10}"/>
          </ac:spMkLst>
        </pc:spChg>
        <pc:spChg chg="add mod">
          <ac:chgData name="用 共" userId="674416862f0b68f3" providerId="LiveId" clId="{8A9663C9-F1E0-45D6-8E92-54A028E7FE03}" dt="2022-09-29T19:31:31.961" v="5329" actId="20577"/>
          <ac:spMkLst>
            <pc:docMk/>
            <pc:sldMk cId="4252787563" sldId="345"/>
            <ac:spMk id="8" creationId="{D8F04AC4-FE6D-6FB4-39F3-A1301B3A5566}"/>
          </ac:spMkLst>
        </pc:spChg>
        <pc:spChg chg="del mod">
          <ac:chgData name="用 共" userId="674416862f0b68f3" providerId="LiveId" clId="{8A9663C9-F1E0-45D6-8E92-54A028E7FE03}" dt="2022-09-29T19:24:38.075" v="5263" actId="478"/>
          <ac:spMkLst>
            <pc:docMk/>
            <pc:sldMk cId="4252787563" sldId="345"/>
            <ac:spMk id="9" creationId="{C6401F2D-3CB5-3E47-36F8-661D4672A0FE}"/>
          </ac:spMkLst>
        </pc:spChg>
        <pc:spChg chg="add mod">
          <ac:chgData name="用 共" userId="674416862f0b68f3" providerId="LiveId" clId="{8A9663C9-F1E0-45D6-8E92-54A028E7FE03}" dt="2022-09-29T19:32:23.367" v="5363" actId="1076"/>
          <ac:spMkLst>
            <pc:docMk/>
            <pc:sldMk cId="4252787563" sldId="345"/>
            <ac:spMk id="10" creationId="{6210A28E-9EE4-D035-F47C-C62B26FBF52E}"/>
          </ac:spMkLst>
        </pc:spChg>
        <pc:spChg chg="add mod">
          <ac:chgData name="用 共" userId="674416862f0b68f3" providerId="LiveId" clId="{8A9663C9-F1E0-45D6-8E92-54A028E7FE03}" dt="2022-09-29T19:32:17.067" v="5362" actId="20577"/>
          <ac:spMkLst>
            <pc:docMk/>
            <pc:sldMk cId="4252787563" sldId="345"/>
            <ac:spMk id="11" creationId="{BD827F0F-ABE0-BD46-5E4B-F630AC83A45B}"/>
          </ac:spMkLst>
        </pc:spChg>
        <pc:spChg chg="add mod">
          <ac:chgData name="用 共" userId="674416862f0b68f3" providerId="LiveId" clId="{8A9663C9-F1E0-45D6-8E92-54A028E7FE03}" dt="2022-09-29T19:32:53.985" v="5382" actId="1076"/>
          <ac:spMkLst>
            <pc:docMk/>
            <pc:sldMk cId="4252787563" sldId="345"/>
            <ac:spMk id="14" creationId="{4C1DA498-3C8D-84A2-ECDE-C90D1C0E74AC}"/>
          </ac:spMkLst>
        </pc:spChg>
        <pc:spChg chg="add mod">
          <ac:chgData name="用 共" userId="674416862f0b68f3" providerId="LiveId" clId="{8A9663C9-F1E0-45D6-8E92-54A028E7FE03}" dt="2022-09-29T19:33:04.043" v="5388"/>
          <ac:spMkLst>
            <pc:docMk/>
            <pc:sldMk cId="4252787563" sldId="345"/>
            <ac:spMk id="15" creationId="{464D6EF9-0C79-FA9D-6F71-FBCE70394A25}"/>
          </ac:spMkLst>
        </pc:spChg>
        <pc:spChg chg="add mod">
          <ac:chgData name="用 共" userId="674416862f0b68f3" providerId="LiveId" clId="{8A9663C9-F1E0-45D6-8E92-54A028E7FE03}" dt="2022-09-29T19:33:33.619" v="5414" actId="14100"/>
          <ac:spMkLst>
            <pc:docMk/>
            <pc:sldMk cId="4252787563" sldId="345"/>
            <ac:spMk id="16" creationId="{3667656D-DE66-716F-B01E-1FF907C40682}"/>
          </ac:spMkLst>
        </pc:spChg>
      </pc:sldChg>
      <pc:sldChg chg="add">
        <pc:chgData name="用 共" userId="674416862f0b68f3" providerId="LiveId" clId="{8A9663C9-F1E0-45D6-8E92-54A028E7FE03}" dt="2022-09-29T19:33:43.580" v="5415"/>
        <pc:sldMkLst>
          <pc:docMk/>
          <pc:sldMk cId="520833650" sldId="346"/>
        </pc:sldMkLst>
      </pc:sldChg>
      <pc:sldChg chg="addSp delSp modSp add mod">
        <pc:chgData name="用 共" userId="674416862f0b68f3" providerId="LiveId" clId="{8A9663C9-F1E0-45D6-8E92-54A028E7FE03}" dt="2022-09-29T19:42:05.032" v="5815" actId="1076"/>
        <pc:sldMkLst>
          <pc:docMk/>
          <pc:sldMk cId="3014193189" sldId="347"/>
        </pc:sldMkLst>
        <pc:spChg chg="add mod">
          <ac:chgData name="用 共" userId="674416862f0b68f3" providerId="LiveId" clId="{8A9663C9-F1E0-45D6-8E92-54A028E7FE03}" dt="2022-09-29T19:34:56.419" v="5480" actId="20577"/>
          <ac:spMkLst>
            <pc:docMk/>
            <pc:sldMk cId="3014193189" sldId="347"/>
            <ac:spMk id="3" creationId="{3B71C0F5-17A9-402E-D196-64FD639550C5}"/>
          </ac:spMkLst>
        </pc:spChg>
        <pc:spChg chg="del">
          <ac:chgData name="用 共" userId="674416862f0b68f3" providerId="LiveId" clId="{8A9663C9-F1E0-45D6-8E92-54A028E7FE03}" dt="2022-09-29T19:34:59.438" v="5481" actId="478"/>
          <ac:spMkLst>
            <pc:docMk/>
            <pc:sldMk cId="3014193189" sldId="347"/>
            <ac:spMk id="4" creationId="{2F0767E2-2D31-2923-E50F-1ED8F369E9F3}"/>
          </ac:spMkLst>
        </pc:spChg>
        <pc:spChg chg="del">
          <ac:chgData name="用 共" userId="674416862f0b68f3" providerId="LiveId" clId="{8A9663C9-F1E0-45D6-8E92-54A028E7FE03}" dt="2022-09-29T19:35:01.208" v="5482" actId="478"/>
          <ac:spMkLst>
            <pc:docMk/>
            <pc:sldMk cId="3014193189" sldId="347"/>
            <ac:spMk id="6" creationId="{0F95976E-1DCC-2385-E6A6-38A52FADA76F}"/>
          </ac:spMkLst>
        </pc:spChg>
        <pc:spChg chg="mod">
          <ac:chgData name="用 共" userId="674416862f0b68f3" providerId="LiveId" clId="{8A9663C9-F1E0-45D6-8E92-54A028E7FE03}" dt="2022-09-29T19:37:02.870" v="5510"/>
          <ac:spMkLst>
            <pc:docMk/>
            <pc:sldMk cId="3014193189" sldId="347"/>
            <ac:spMk id="7" creationId="{BE1DD68B-7945-E669-4D0F-C1AF3D14AE10}"/>
          </ac:spMkLst>
        </pc:spChg>
        <pc:spChg chg="del">
          <ac:chgData name="用 共" userId="674416862f0b68f3" providerId="LiveId" clId="{8A9663C9-F1E0-45D6-8E92-54A028E7FE03}" dt="2022-09-29T19:35:04.940" v="5484" actId="478"/>
          <ac:spMkLst>
            <pc:docMk/>
            <pc:sldMk cId="3014193189" sldId="347"/>
            <ac:spMk id="8" creationId="{D8F04AC4-FE6D-6FB4-39F3-A1301B3A5566}"/>
          </ac:spMkLst>
        </pc:spChg>
        <pc:spChg chg="del">
          <ac:chgData name="用 共" userId="674416862f0b68f3" providerId="LiveId" clId="{8A9663C9-F1E0-45D6-8E92-54A028E7FE03}" dt="2022-09-29T19:35:01.208" v="5482" actId="478"/>
          <ac:spMkLst>
            <pc:docMk/>
            <pc:sldMk cId="3014193189" sldId="347"/>
            <ac:spMk id="10" creationId="{6210A28E-9EE4-D035-F47C-C62B26FBF52E}"/>
          </ac:spMkLst>
        </pc:spChg>
        <pc:spChg chg="del">
          <ac:chgData name="用 共" userId="674416862f0b68f3" providerId="LiveId" clId="{8A9663C9-F1E0-45D6-8E92-54A028E7FE03}" dt="2022-09-29T19:35:01.208" v="5482" actId="478"/>
          <ac:spMkLst>
            <pc:docMk/>
            <pc:sldMk cId="3014193189" sldId="347"/>
            <ac:spMk id="11" creationId="{BD827F0F-ABE0-BD46-5E4B-F630AC83A45B}"/>
          </ac:spMkLst>
        </pc:spChg>
        <pc:spChg chg="del">
          <ac:chgData name="用 共" userId="674416862f0b68f3" providerId="LiveId" clId="{8A9663C9-F1E0-45D6-8E92-54A028E7FE03}" dt="2022-09-29T19:35:04.940" v="5484" actId="478"/>
          <ac:spMkLst>
            <pc:docMk/>
            <pc:sldMk cId="3014193189" sldId="347"/>
            <ac:spMk id="14" creationId="{4C1DA498-3C8D-84A2-ECDE-C90D1C0E74AC}"/>
          </ac:spMkLst>
        </pc:spChg>
        <pc:spChg chg="del">
          <ac:chgData name="用 共" userId="674416862f0b68f3" providerId="LiveId" clId="{8A9663C9-F1E0-45D6-8E92-54A028E7FE03}" dt="2022-09-29T19:35:04.940" v="5484" actId="478"/>
          <ac:spMkLst>
            <pc:docMk/>
            <pc:sldMk cId="3014193189" sldId="347"/>
            <ac:spMk id="15" creationId="{464D6EF9-0C79-FA9D-6F71-FBCE70394A25}"/>
          </ac:spMkLst>
        </pc:spChg>
        <pc:spChg chg="del">
          <ac:chgData name="用 共" userId="674416862f0b68f3" providerId="LiveId" clId="{8A9663C9-F1E0-45D6-8E92-54A028E7FE03}" dt="2022-09-29T19:35:04.940" v="5484" actId="478"/>
          <ac:spMkLst>
            <pc:docMk/>
            <pc:sldMk cId="3014193189" sldId="347"/>
            <ac:spMk id="16" creationId="{3667656D-DE66-716F-B01E-1FF907C40682}"/>
          </ac:spMkLst>
        </pc:spChg>
        <pc:spChg chg="add mod">
          <ac:chgData name="用 共" userId="674416862f0b68f3" providerId="LiveId" clId="{8A9663C9-F1E0-45D6-8E92-54A028E7FE03}" dt="2022-09-29T19:42:05.032" v="5815" actId="1076"/>
          <ac:spMkLst>
            <pc:docMk/>
            <pc:sldMk cId="3014193189" sldId="347"/>
            <ac:spMk id="17" creationId="{9DA280CB-740A-3238-9695-C39885088D6F}"/>
          </ac:spMkLst>
        </pc:spChg>
        <pc:picChg chg="add mod">
          <ac:chgData name="用 共" userId="674416862f0b68f3" providerId="LiveId" clId="{8A9663C9-F1E0-45D6-8E92-54A028E7FE03}" dt="2022-09-29T19:41:58.594" v="5814" actId="1076"/>
          <ac:picMkLst>
            <pc:docMk/>
            <pc:sldMk cId="3014193189" sldId="347"/>
            <ac:picMk id="9" creationId="{85E9C9C9-9919-3432-6532-933DE2314CB5}"/>
          </ac:picMkLst>
        </pc:picChg>
      </pc:sldChg>
      <pc:sldChg chg="addSp delSp modSp add mod">
        <pc:chgData name="用 共" userId="674416862f0b68f3" providerId="LiveId" clId="{8A9663C9-F1E0-45D6-8E92-54A028E7FE03}" dt="2022-09-29T19:54:33.994" v="5920" actId="20577"/>
        <pc:sldMkLst>
          <pc:docMk/>
          <pc:sldMk cId="3890965159" sldId="348"/>
        </pc:sldMkLst>
        <pc:spChg chg="mod">
          <ac:chgData name="用 共" userId="674416862f0b68f3" providerId="LiveId" clId="{8A9663C9-F1E0-45D6-8E92-54A028E7FE03}" dt="2022-09-29T19:51:42.623" v="5851" actId="14100"/>
          <ac:spMkLst>
            <pc:docMk/>
            <pc:sldMk cId="3890965159" sldId="348"/>
            <ac:spMk id="3" creationId="{3B71C0F5-17A9-402E-D196-64FD639550C5}"/>
          </ac:spMkLst>
        </pc:spChg>
        <pc:spChg chg="add mod">
          <ac:chgData name="用 共" userId="674416862f0b68f3" providerId="LiveId" clId="{8A9663C9-F1E0-45D6-8E92-54A028E7FE03}" dt="2022-09-29T19:53:06.471" v="5910" actId="20577"/>
          <ac:spMkLst>
            <pc:docMk/>
            <pc:sldMk cId="3890965159" sldId="348"/>
            <ac:spMk id="5" creationId="{0D0D4237-ED81-AFAB-C503-A94C843FE36F}"/>
          </ac:spMkLst>
        </pc:spChg>
        <pc:spChg chg="mod">
          <ac:chgData name="用 共" userId="674416862f0b68f3" providerId="LiveId" clId="{8A9663C9-F1E0-45D6-8E92-54A028E7FE03}" dt="2022-09-29T19:54:33.994" v="5920" actId="20577"/>
          <ac:spMkLst>
            <pc:docMk/>
            <pc:sldMk cId="3890965159" sldId="348"/>
            <ac:spMk id="7" creationId="{BE1DD68B-7945-E669-4D0F-C1AF3D14AE10}"/>
          </ac:spMkLst>
        </pc:spChg>
        <pc:spChg chg="del">
          <ac:chgData name="用 共" userId="674416862f0b68f3" providerId="LiveId" clId="{8A9663C9-F1E0-45D6-8E92-54A028E7FE03}" dt="2022-09-29T19:51:31.149" v="5819" actId="478"/>
          <ac:spMkLst>
            <pc:docMk/>
            <pc:sldMk cId="3890965159" sldId="348"/>
            <ac:spMk id="17" creationId="{9DA280CB-740A-3238-9695-C39885088D6F}"/>
          </ac:spMkLst>
        </pc:spChg>
        <pc:picChg chg="del">
          <ac:chgData name="用 共" userId="674416862f0b68f3" providerId="LiveId" clId="{8A9663C9-F1E0-45D6-8E92-54A028E7FE03}" dt="2022-09-29T19:51:28.264" v="5818" actId="478"/>
          <ac:picMkLst>
            <pc:docMk/>
            <pc:sldMk cId="3890965159" sldId="348"/>
            <ac:picMk id="9" creationId="{85E9C9C9-9919-3432-6532-933DE2314CB5}"/>
          </ac:picMkLst>
        </pc:picChg>
      </pc:sldChg>
      <pc:sldChg chg="addSp modSp add mod">
        <pc:chgData name="用 共" userId="674416862f0b68f3" providerId="LiveId" clId="{8A9663C9-F1E0-45D6-8E92-54A028E7FE03}" dt="2022-09-29T19:54:28.386" v="5919" actId="20577"/>
        <pc:sldMkLst>
          <pc:docMk/>
          <pc:sldMk cId="1578832144" sldId="349"/>
        </pc:sldMkLst>
        <pc:spChg chg="mod">
          <ac:chgData name="用 共" userId="674416862f0b68f3" providerId="LiveId" clId="{8A9663C9-F1E0-45D6-8E92-54A028E7FE03}" dt="2022-09-29T19:54:28.386" v="5919" actId="20577"/>
          <ac:spMkLst>
            <pc:docMk/>
            <pc:sldMk cId="1578832144" sldId="349"/>
            <ac:spMk id="7" creationId="{BE1DD68B-7945-E669-4D0F-C1AF3D14AE10}"/>
          </ac:spMkLst>
        </pc:spChg>
        <pc:picChg chg="add mod modCrop">
          <ac:chgData name="用 共" userId="674416862f0b68f3" providerId="LiveId" clId="{8A9663C9-F1E0-45D6-8E92-54A028E7FE03}" dt="2022-09-29T19:54:13.739" v="5918" actId="14100"/>
          <ac:picMkLst>
            <pc:docMk/>
            <pc:sldMk cId="1578832144" sldId="349"/>
            <ac:picMk id="6" creationId="{EC3A4B84-BD79-E7BB-C784-3ADCEAFE5A98}"/>
          </ac:picMkLst>
        </pc:picChg>
      </pc:sldChg>
    </pc:docChg>
  </pc:docChgLst>
</pc:chgInfo>
</file>

<file path=ppt/media/hdphoto1.wdp>
</file>

<file path=ppt/media/image1.png>
</file>

<file path=ppt/media/image10.gif>
</file>

<file path=ppt/media/image11.gif>
</file>

<file path=ppt/media/image11.png>
</file>

<file path=ppt/media/image12.gif>
</file>

<file path=ppt/media/image13.gif>
</file>

<file path=ppt/media/image14.jpeg>
</file>

<file path=ppt/media/image15.png>
</file>

<file path=ppt/media/image16.png>
</file>

<file path=ppt/media/image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9106A-3E65-A5F7-A5FB-2472BB808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AD6611F-BD77-343E-DC62-4D17B4C29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4AB9C0-18D8-B2F5-6C9C-6456EDE0A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3E716E-7311-CC79-D4A4-D8578F91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130C87-D773-2BF2-51E9-2225B973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08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39B7D-FCAF-364A-8AE3-C17E6FF0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D00A51-4312-E763-B407-8033BBA04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0D3782-48D4-A2F4-CEC2-309CF78FE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634ED2-5873-9878-274F-7910A51C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53553A-E71F-B8D0-88A4-585F9E26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6276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6FA90D7-7C2F-4391-78B5-4ACC873CD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73382B2-98FC-57C8-8EFD-B15333149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26EF4F-2BFB-8B92-AC0D-16EB1CCE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2AEAC7-FFBF-91D7-550C-23C8CD323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9F57EC-3FAE-CF7B-C498-6129152C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2988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B5C22E-403F-C49E-40D6-2E6859F4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AE1C5C-6FB5-D9AE-C966-1DAC9B1F7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0DA97C-5A72-65F4-C5B3-DD8F85648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7AD074-CF55-2611-951D-87FD1938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4C10AD-73C5-7D99-5759-89A7F080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263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0103D6-9A88-3494-1CCC-AB7464132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D53E6B-FE0D-3660-9C7A-C2302A1F6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219B01-6A6E-BF9E-B9BD-53FC952E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9F9205-0EB7-E321-C134-B43819BB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437CD9C-C267-10D2-1EDB-9E7EAD8E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7105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83E96A-B880-D9F1-DA9C-71C0E8CF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75B34B-107B-4F51-016D-17AF9C55B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E6AC680-5763-D498-6A16-5C541852C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92C3B9-292F-9141-9AF1-1B6E48E28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4C2540-4518-FD8B-29B6-5FBE30C7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B4C793-BC8C-7961-97AD-1F8F09DC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476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314CB0-B862-6427-35B0-F949A6E3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7F7F2A-EBA8-77E3-7698-51D9A2068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F8BED3-5E84-B0BE-867B-BD3A5C12B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D309D6B-39B2-4EED-D119-2A6B7C829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BA12879-820B-E13B-F873-71853CEEC8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06DF75-EA9C-E4EC-88D6-41FBEB705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88AB718-9155-1BD7-0FDC-91D5342E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6020741-2304-0B24-6420-687C1406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4770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45E69F-82D4-11E9-238B-E1BA262B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42A9776-4764-49FB-049E-D945D51FC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6B82F63-4885-DD8D-8F5A-383D35331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E93617-B48F-B06A-5C25-37BA94D5F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8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9B3FAD0-D19C-55A2-11AA-74D3749DC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9065010-8E0E-9CDD-82B1-9475CD4CC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AE258E-7E10-930D-8B0F-67CB714C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844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B8184F-FDF1-5F85-2D7C-6442F1039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0ECC71-1EDC-0284-1761-5DF54DC37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B3EFF55-4AC5-A17A-A732-AAE89B4F9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A852A2-3038-DE32-8B59-8769BB5E8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C716D4-053A-8A1B-9FB0-966A987F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465CB2-3787-9E0A-0D5E-935CDCB7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4169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E278EE-8AD8-8934-D98E-C18E4057F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A68C76C-248F-89F1-773F-EE27349CF9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597A898-7646-7CD6-408D-5E26A1972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BE5977-415B-AD0D-03A4-B4015F95A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ACD927-909B-994B-A225-4496A95AE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7B2CCC0-E830-F53C-2DE6-CBF90C2D6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735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F5620EB-0A0C-CB83-8D35-103F4B5C3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ADF96C6-E659-6954-8FAA-8692EEB42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2EA54C-9082-A4DF-DB5E-F2C0608EF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8FBE6C-7475-961D-B196-E2393AAEA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C643D3E-1EBE-066B-8303-7342E2709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912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zerojudge.tw/ShowProblem?problemid=a003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zerojudge.tw/ShowProblem?problemid=a053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++ - 维基百科，自由的百科全书">
            <a:extLst>
              <a:ext uri="{FF2B5EF4-FFF2-40B4-BE49-F238E27FC236}">
                <a16:creationId xmlns:a16="http://schemas.microsoft.com/office/drawing/2014/main" id="{71B3BDBD-DBCD-E6A0-9454-B793CEF94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831" y="3568542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94F863-AACA-B228-6F91-C8FA66F6FB06}"/>
              </a:ext>
            </a:extLst>
          </p:cNvPr>
          <p:cNvSpPr/>
          <p:nvPr/>
        </p:nvSpPr>
        <p:spPr>
          <a:xfrm>
            <a:off x="2800670" y="1939636"/>
            <a:ext cx="6590661" cy="297872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81D718E-D5F1-4344-9FF3-F426B650A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241" y="3662364"/>
            <a:ext cx="1144310" cy="114431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0B0C23-AB70-B2E6-7305-505D7412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476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7200" b="1" dirty="0">
                <a:solidFill>
                  <a:schemeClr val="bg1"/>
                </a:solidFill>
                <a:latin typeface="Android Euclid" panose="020B0804000000000000" pitchFamily="34" charset="0"/>
                <a:ea typeface="Noto Sans TC" panose="020B0500000000000000" pitchFamily="34" charset="-120"/>
              </a:rPr>
              <a:t>C++</a:t>
            </a:r>
            <a:r>
              <a:rPr lang="zh-TW" altLang="en-US" sz="7200" b="1" dirty="0">
                <a:solidFill>
                  <a:schemeClr val="bg1"/>
                </a:solidFill>
                <a:latin typeface="Android Euclid" panose="020B0804000000000000" pitchFamily="34" charset="0"/>
                <a:ea typeface="Noto Sans TC" panose="020B0500000000000000" pitchFamily="34" charset="-120"/>
              </a:rPr>
              <a:t>探索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11C8D1-7028-173D-F95F-DEE8B0309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4439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0930</a:t>
            </a:r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資訊社</a:t>
            </a:r>
          </a:p>
        </p:txBody>
      </p:sp>
      <p:pic>
        <p:nvPicPr>
          <p:cNvPr id="2052" name="Picture 4" descr="C++ - 维基百科，自由的百科全书">
            <a:extLst>
              <a:ext uri="{FF2B5EF4-FFF2-40B4-BE49-F238E27FC236}">
                <a16:creationId xmlns:a16="http://schemas.microsoft.com/office/drawing/2014/main" id="{3BEE9FC7-0FE7-7E0F-5FDF-89F000550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90" y="818716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2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long long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長整數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</m:t>
                    </m:r>
                  </m:oMath>
                </a14:m>
                <a:endParaRPr lang="en-US" altLang="zh-TW" b="0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  <a:ea typeface="Noto Sans TC" panose="020B0500000000000000" pitchFamily="34" charset="-120"/>
                        </a:rPr>
                        <m:t> 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−9,223,372,036,854,775,808 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~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 9,223,372,036,854,775,807</m:t>
                          </m:r>
                        </m:e>
                      </m:d>
                    </m:oMath>
                  </m:oMathPara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圓角 3">
            <a:extLst>
              <a:ext uri="{FF2B5EF4-FFF2-40B4-BE49-F238E27FC236}">
                <a16:creationId xmlns:a16="http://schemas.microsoft.com/office/drawing/2014/main" id="{3C4BCB69-DB85-F86C-0FC6-A9630FDC8603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D858F39-CAAB-35A0-4470-42BFB2619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05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float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單精度浮點數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r>
                      <a:rPr lang="en-US" altLang="zh-TW" b="0" i="0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1.1754943 ·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−38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~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3.4028234 ·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38</m:t>
                        </m:r>
                      </m:sup>
                    </m:sSup>
                  </m:oMath>
                </a14:m>
                <a:endParaRPr lang="en-US" altLang="zh-TW" b="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保證精準位數：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6 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</a:t>
                </a:r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23.15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3.1415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-341.343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0.00003</a:t>
                </a:r>
                <a:endParaRPr lang="zh-TW" altLang="en-US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圓角 3">
            <a:extLst>
              <a:ext uri="{FF2B5EF4-FFF2-40B4-BE49-F238E27FC236}">
                <a16:creationId xmlns:a16="http://schemas.microsoft.com/office/drawing/2014/main" id="{1DE185CD-77F4-2067-23F6-1C321BD58B0D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2237D56-CE84-9682-A936-32B7B1A38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double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倍精度浮點數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r>
                      <a:rPr lang="en-US" altLang="zh-TW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</m:t>
                    </m:r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2.2250738585072014· </m:t>
                    </m:r>
                    <m:sSup>
                      <m:sSupPr>
                        <m:ctrlP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−3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0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8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~</m:t>
                    </m:r>
                  </m:oMath>
                </a14:m>
                <a:endParaRPr lang="en-US" altLang="zh-TW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en-US" altLang="zh-TW" dirty="0">
                    <a:ea typeface="Noto Sans TC" panose="020B0500000000000000" pitchFamily="34" charset="-120"/>
                  </a:rPr>
                  <a:t>             </a:t>
                </a:r>
                <a14:m>
                  <m:oMath xmlns:m="http://schemas.openxmlformats.org/officeDocument/2006/math"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±1.7976931348623157· </m:t>
                    </m:r>
                    <m:sSup>
                      <m:sSupPr>
                        <m:ctrlP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0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8</m:t>
                        </m:r>
                      </m:sup>
                    </m:sSup>
                  </m:oMath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保證精準位數：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15 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</a:t>
                </a:r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23.1500900338564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-1.00000000000001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2.45683</a:t>
                </a:r>
                <a:endParaRPr lang="zh-TW" altLang="en-US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圓角 3">
            <a:extLst>
              <a:ext uri="{FF2B5EF4-FFF2-40B4-BE49-F238E27FC236}">
                <a16:creationId xmlns:a16="http://schemas.microsoft.com/office/drawing/2014/main" id="{AF95A1D8-CD50-FB0C-4A89-9564D1FECF4D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03892D5-4C23-DF4D-1F05-DCB2D8C297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26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bool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布林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128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127</m:t>
                        </m:r>
                      </m:e>
                    </m:d>
                  </m:oMath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true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(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false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(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      =  </a:t>
                </a:r>
                <a:r>
                  <a:rPr lang="en-US" altLang="zh-TW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false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非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  =  </a:t>
                </a:r>
                <a:r>
                  <a:rPr lang="en-US" altLang="zh-TW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true</a:t>
                </a:r>
                <a:endParaRPr lang="zh-TW" altLang="en-US" b="1" dirty="0">
                  <a:solidFill>
                    <a:srgbClr val="0000A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圓角 3">
            <a:extLst>
              <a:ext uri="{FF2B5EF4-FFF2-40B4-BE49-F238E27FC236}">
                <a16:creationId xmlns:a16="http://schemas.microsoft.com/office/drawing/2014/main" id="{F9C98F3E-7C6A-4852-FB3E-4F92B12DAC20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266F6A4-91CD-50E8-42C7-41B2EF866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22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char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1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7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128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127</m:t>
                        </m:r>
                      </m:e>
                    </m:d>
                  </m:oMath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'a' 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'B' 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'c' 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'\n'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、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dirty="0">
                    <a:solidFill>
                      <a:srgbClr val="E0A00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'\t'</a:t>
                </a:r>
                <a:endParaRPr lang="zh-TW" altLang="en-US" dirty="0">
                  <a:solidFill>
                    <a:srgbClr val="E0A00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: 圓角 3">
            <a:extLst>
              <a:ext uri="{FF2B5EF4-FFF2-40B4-BE49-F238E27FC236}">
                <a16:creationId xmlns:a16="http://schemas.microsoft.com/office/drawing/2014/main" id="{493DF28F-3E56-378C-AE27-836386642B24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A41B6E4-241B-3E7C-78B5-930E1899D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86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string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例如： </a:t>
            </a:r>
            <a:r>
              <a:rPr lang="en-US" altLang="zh-TW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"Hello, World!"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"Never </a:t>
            </a:r>
            <a:r>
              <a:rPr lang="en-US" altLang="zh-TW" dirty="0" err="1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gonna</a:t>
            </a:r>
            <a:r>
              <a:rPr lang="en-US" altLang="zh-TW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give you up"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	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 </a:t>
            </a:r>
            <a:r>
              <a:rPr lang="zh-TW" altLang="en-US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</a:t>
            </a:r>
            <a:r>
              <a:rPr lang="zh-TW" altLang="en-US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今天天氣晴</a:t>
            </a:r>
            <a:r>
              <a:rPr lang="en-US" altLang="zh-TW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</a:t>
            </a:r>
            <a:endParaRPr lang="zh-TW" altLang="en-US" dirty="0">
              <a:solidFill>
                <a:srgbClr val="0000FF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DDFC438-70D1-2218-8903-84B3876CE8A4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30DB363-09C9-6140-8C25-C23DF9B91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842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Assign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賦值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C</a:t>
            </a: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C</a:t>
            </a:r>
            <a:endParaRPr lang="zh-TW" altLang="en-US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A994068E-6F83-1121-CDEF-0AFB64C84A8A}"/>
              </a:ext>
            </a:extLst>
          </p:cNvPr>
          <p:cNvCxnSpPr/>
          <p:nvPr/>
        </p:nvCxnSpPr>
        <p:spPr>
          <a:xfrm>
            <a:off x="2179983" y="2478156"/>
            <a:ext cx="1543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C10EA961-6CEA-8C07-C7CA-2B6025266708}"/>
              </a:ext>
            </a:extLst>
          </p:cNvPr>
          <p:cNvCxnSpPr>
            <a:cxnSpLocks/>
          </p:cNvCxnSpPr>
          <p:nvPr/>
        </p:nvCxnSpPr>
        <p:spPr>
          <a:xfrm rot="10800000">
            <a:off x="1040300" y="2385393"/>
            <a:ext cx="1888430" cy="410816"/>
          </a:xfrm>
          <a:prstGeom prst="bentConnector3">
            <a:avLst>
              <a:gd name="adj1" fmla="val 10052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F338CB85-B8D4-7673-E9A8-41E7CFABCAFF}"/>
              </a:ext>
            </a:extLst>
          </p:cNvPr>
          <p:cNvCxnSpPr/>
          <p:nvPr/>
        </p:nvCxnSpPr>
        <p:spPr>
          <a:xfrm flipV="1">
            <a:off x="2935357" y="2478156"/>
            <a:ext cx="0" cy="3246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乘號 18">
            <a:extLst>
              <a:ext uri="{FF2B5EF4-FFF2-40B4-BE49-F238E27FC236}">
                <a16:creationId xmlns:a16="http://schemas.microsoft.com/office/drawing/2014/main" id="{458F4F4D-76C0-0BCB-6314-EC7267C798AA}"/>
              </a:ext>
            </a:extLst>
          </p:cNvPr>
          <p:cNvSpPr/>
          <p:nvPr/>
        </p:nvSpPr>
        <p:spPr>
          <a:xfrm>
            <a:off x="3869636" y="3734526"/>
            <a:ext cx="1265582" cy="1265582"/>
          </a:xfrm>
          <a:prstGeom prst="mathMultiply">
            <a:avLst>
              <a:gd name="adj1" fmla="val 9384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43F3B7A3-C4EB-F71D-E7A4-5131CA4A6788}"/>
              </a:ext>
            </a:extLst>
          </p:cNvPr>
          <p:cNvSpPr/>
          <p:nvPr/>
        </p:nvSpPr>
        <p:spPr>
          <a:xfrm>
            <a:off x="4778882" y="1826363"/>
            <a:ext cx="5074108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等號右邊的值 給 等號左邊的值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BC18AAB-140C-5669-501D-ACD076C35C54}"/>
              </a:ext>
            </a:extLst>
          </p:cNvPr>
          <p:cNvSpPr/>
          <p:nvPr/>
        </p:nvSpPr>
        <p:spPr>
          <a:xfrm>
            <a:off x="723717" y="4906048"/>
            <a:ext cx="4166333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等號左邊不能有運算式！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FF141FC1-0808-D4C1-81D5-0FD482268E22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86AE4D73-624D-B5CC-26F8-2AF9CBA9C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06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 - * /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加減乘除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A: 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B: -1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C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C: 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D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D: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E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3.0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E: 2.333…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E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7.0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538963B-B22F-24F5-510C-52261EE5F4C6}"/>
              </a:ext>
            </a:extLst>
          </p:cNvPr>
          <p:cNvSpPr/>
          <p:nvPr/>
        </p:nvSpPr>
        <p:spPr>
          <a:xfrm>
            <a:off x="6659217" y="3737113"/>
            <a:ext cx="3273287" cy="90881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若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/ 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，則結果會是無條件進位到個位數的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101D044-71A9-D1DC-D763-C08364347668}"/>
              </a:ext>
            </a:extLst>
          </p:cNvPr>
          <p:cNvSpPr/>
          <p:nvPr/>
        </p:nvSpPr>
        <p:spPr>
          <a:xfrm>
            <a:off x="7997686" y="4856920"/>
            <a:ext cx="3273287" cy="106680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可以將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/ 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其中一個改成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float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或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double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，結果會是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float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或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double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F8453DF-8C7F-B290-7B94-814B96AA6D10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8B0F85F-C13C-DA50-911F-999A72373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34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zh-TW" altLang="en-US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Mod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取餘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424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 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C</a:t>
            </a: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A: 1</a:t>
            </a:r>
          </a:p>
          <a:p>
            <a:pPr marL="0" indent="0">
              <a:buNone/>
            </a:pPr>
            <a:r>
              <a:rPr lang="en-US" altLang="zh-TW" sz="3200" dirty="0">
                <a:latin typeface="Consolas" panose="020B0609020204030204" pitchFamily="49" charset="0"/>
                <a:ea typeface="Noto Sans TC" panose="020B0500000000000000" pitchFamily="34" charset="-120"/>
              </a:rPr>
              <a:t>7 / 3 = 2 … 1</a:t>
            </a:r>
            <a:endParaRPr lang="zh-TW" altLang="en-US" sz="32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751AF474-6E7D-F372-7087-B0BDADCA779A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8C43A89-BE47-9326-552D-500177211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6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+= -= *= /= %= ++ --</a:t>
            </a:r>
            <a:endParaRPr lang="zh-TW" altLang="en-US" strike="sngStrike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9942443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–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B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B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++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–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--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8CB479-4174-ABA2-AB3B-6395FAE0988B}"/>
              </a:ext>
            </a:extLst>
          </p:cNvPr>
          <p:cNvSpPr/>
          <p:nvPr/>
        </p:nvSpPr>
        <p:spPr>
          <a:xfrm>
            <a:off x="-1965959" y="1482909"/>
            <a:ext cx="9489122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1E70955-979B-5F2B-1211-9B83490B5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62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91231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"iPhone 14 Pro\n"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"Pro. Beyond."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7BF6A07F-7DA7-C4B0-9518-995BF67F278A}"/>
              </a:ext>
            </a:extLst>
          </p:cNvPr>
          <p:cNvSpPr/>
          <p:nvPr/>
        </p:nvSpPr>
        <p:spPr>
          <a:xfrm>
            <a:off x="4544321" y="3210818"/>
            <a:ext cx="3699208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&lt;&lt;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後面放輸出的東西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998943" y="4888756"/>
            <a:ext cx="4003650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利用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\n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或 </a:t>
            </a:r>
            <a:r>
              <a:rPr lang="en-US" altLang="zh-TW" sz="2800" dirty="0" err="1">
                <a:latin typeface="Consolas" panose="020B0609020204030204" pitchFamily="49" charset="0"/>
                <a:ea typeface="Noto Sans TC" panose="020B0500000000000000" pitchFamily="34" charset="-120"/>
              </a:rPr>
              <a:t>endl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換行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68499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E802F22-9D67-AF05-1B2B-5397E5D5CBD7}"/>
              </a:ext>
            </a:extLst>
          </p:cNvPr>
          <p:cNvSpPr/>
          <p:nvPr/>
        </p:nvSpPr>
        <p:spPr>
          <a:xfrm>
            <a:off x="-1965959" y="499124"/>
            <a:ext cx="61230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1394D612-B35C-3CE9-82E0-D12DCDFDB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,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+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幫我算數學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8DB3025-E198-5BF3-8C4C-BA1DF597EEA9}"/>
              </a:ext>
            </a:extLst>
          </p:cNvPr>
          <p:cNvSpPr/>
          <p:nvPr/>
        </p:nvSpPr>
        <p:spPr>
          <a:xfrm>
            <a:off x="2283318" y="4341811"/>
            <a:ext cx="3676216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來存輸入的二個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8A1BA9C-3D2E-B872-4089-11C65376B162}"/>
              </a:ext>
            </a:extLst>
          </p:cNvPr>
          <p:cNvSpPr/>
          <p:nvPr/>
        </p:nvSpPr>
        <p:spPr>
          <a:xfrm>
            <a:off x="5953697" y="4901125"/>
            <a:ext cx="4581781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利用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cin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&gt;&gt;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來輸入兩個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和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中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B7B9F13-32E3-1F09-F92C-9CC5C2A5EE12}"/>
              </a:ext>
            </a:extLst>
          </p:cNvPr>
          <p:cNvSpPr/>
          <p:nvPr/>
        </p:nvSpPr>
        <p:spPr>
          <a:xfrm>
            <a:off x="2932201" y="5861961"/>
            <a:ext cx="1378541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 + b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27544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E802F22-9D67-AF05-1B2B-5397E5D5CBD7}"/>
              </a:ext>
            </a:extLst>
          </p:cNvPr>
          <p:cNvSpPr/>
          <p:nvPr/>
        </p:nvSpPr>
        <p:spPr>
          <a:xfrm>
            <a:off x="-1965959" y="499124"/>
            <a:ext cx="61230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1394D612-B35C-3CE9-82E0-D12DCDFDB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,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+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幫我算數學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58DB3025-E198-5BF3-8C4C-BA1DF597EEA9}"/>
              </a:ext>
            </a:extLst>
          </p:cNvPr>
          <p:cNvSpPr/>
          <p:nvPr/>
        </p:nvSpPr>
        <p:spPr>
          <a:xfrm>
            <a:off x="2283318" y="4341811"/>
            <a:ext cx="3676216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來存輸入的二個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8A1BA9C-3D2E-B872-4089-11C65376B162}"/>
              </a:ext>
            </a:extLst>
          </p:cNvPr>
          <p:cNvSpPr/>
          <p:nvPr/>
        </p:nvSpPr>
        <p:spPr>
          <a:xfrm>
            <a:off x="5953697" y="4901125"/>
            <a:ext cx="4581781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利用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cin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&gt;&gt;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來輸入兩個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和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中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B7B9F13-32E3-1F09-F92C-9CC5C2A5EE12}"/>
              </a:ext>
            </a:extLst>
          </p:cNvPr>
          <p:cNvSpPr/>
          <p:nvPr/>
        </p:nvSpPr>
        <p:spPr>
          <a:xfrm>
            <a:off x="2932201" y="5861961"/>
            <a:ext cx="1378541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 + b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16B6040-D207-6F47-E4C8-DEC44DACA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932"/>
          <a:stretch/>
        </p:blipFill>
        <p:spPr>
          <a:xfrm>
            <a:off x="6520069" y="1440466"/>
            <a:ext cx="5232124" cy="267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089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76378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,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/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幫我算數學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–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除法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2742929-2E7F-D384-7F39-59A2EF48B463}"/>
              </a:ext>
            </a:extLst>
          </p:cNvPr>
          <p:cNvSpPr/>
          <p:nvPr/>
        </p:nvSpPr>
        <p:spPr>
          <a:xfrm>
            <a:off x="2283318" y="4341811"/>
            <a:ext cx="3676216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來存輸入的二個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66AEC613-9A9D-1AD5-8480-36B3090A30F7}"/>
              </a:ext>
            </a:extLst>
          </p:cNvPr>
          <p:cNvSpPr/>
          <p:nvPr/>
        </p:nvSpPr>
        <p:spPr>
          <a:xfrm>
            <a:off x="5953697" y="4901125"/>
            <a:ext cx="4581781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利用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cin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&gt;&gt;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來輸入兩個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和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中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0B767136-4AA1-07A3-4EBC-83E131ECBFF6}"/>
              </a:ext>
            </a:extLst>
          </p:cNvPr>
          <p:cNvSpPr/>
          <p:nvPr/>
        </p:nvSpPr>
        <p:spPr>
          <a:xfrm>
            <a:off x="2932202" y="5861961"/>
            <a:ext cx="1357916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 / b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7109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76378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,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/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幫我算數學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–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除法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588A91D-2B90-23AF-1434-87FED2B2BC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14" b="35817"/>
          <a:stretch/>
        </p:blipFill>
        <p:spPr>
          <a:xfrm>
            <a:off x="6338923" y="695469"/>
            <a:ext cx="5398734" cy="3727605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5296F85B-DA33-F851-AE49-49B240829612}"/>
              </a:ext>
            </a:extLst>
          </p:cNvPr>
          <p:cNvSpPr/>
          <p:nvPr/>
        </p:nvSpPr>
        <p:spPr>
          <a:xfrm>
            <a:off x="5871411" y="4493523"/>
            <a:ext cx="6188344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除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 是無條件捨去到整數位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FD1A665-D0AA-C7E3-1E17-00D2308AD0A1}"/>
              </a:ext>
            </a:extLst>
          </p:cNvPr>
          <p:cNvSpPr/>
          <p:nvPr/>
        </p:nvSpPr>
        <p:spPr>
          <a:xfrm>
            <a:off x="4318699" y="5841335"/>
            <a:ext cx="672688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DC71716-7D47-EF52-768A-7A7C6A432E53}"/>
              </a:ext>
            </a:extLst>
          </p:cNvPr>
          <p:cNvSpPr/>
          <p:nvPr/>
        </p:nvSpPr>
        <p:spPr>
          <a:xfrm>
            <a:off x="5180944" y="5841335"/>
            <a:ext cx="672688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68093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76378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 </a:t>
            </a: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float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 b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a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/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b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幫我算數學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–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除法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588A91D-2B90-23AF-1434-87FED2B2BC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" r="30213" b="27920"/>
          <a:stretch/>
        </p:blipFill>
        <p:spPr>
          <a:xfrm>
            <a:off x="6466766" y="630967"/>
            <a:ext cx="5352364" cy="3820716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5296F85B-DA33-F851-AE49-49B240829612}"/>
              </a:ext>
            </a:extLst>
          </p:cNvPr>
          <p:cNvSpPr/>
          <p:nvPr/>
        </p:nvSpPr>
        <p:spPr>
          <a:xfrm>
            <a:off x="6466766" y="4568693"/>
            <a:ext cx="5288746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可以利用 浮點數 來做除法運算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567DD02-1445-A5F7-E79B-F08B16E4632D}"/>
              </a:ext>
            </a:extLst>
          </p:cNvPr>
          <p:cNvSpPr/>
          <p:nvPr/>
        </p:nvSpPr>
        <p:spPr>
          <a:xfrm>
            <a:off x="4318699" y="3808854"/>
            <a:ext cx="2041167" cy="64282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和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float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來存輸入的數字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42834B0-9806-4220-A381-6AE52C1BF00C}"/>
              </a:ext>
            </a:extLst>
          </p:cNvPr>
          <p:cNvSpPr/>
          <p:nvPr/>
        </p:nvSpPr>
        <p:spPr>
          <a:xfrm>
            <a:off x="4318699" y="5841335"/>
            <a:ext cx="672688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53DCBF2-2AEA-3C99-5F44-021CBA28B444}"/>
              </a:ext>
            </a:extLst>
          </p:cNvPr>
          <p:cNvSpPr/>
          <p:nvPr/>
        </p:nvSpPr>
        <p:spPr>
          <a:xfrm>
            <a:off x="5167701" y="5841335"/>
            <a:ext cx="1008462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float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CA4E97F0-590E-5F20-D613-8DD78767C02E}"/>
              </a:ext>
            </a:extLst>
          </p:cNvPr>
          <p:cNvSpPr/>
          <p:nvPr/>
        </p:nvSpPr>
        <p:spPr>
          <a:xfrm>
            <a:off x="8733252" y="5167395"/>
            <a:ext cx="3085878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int / float -&gt; float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B0C8EC0-1610-3772-6B20-363B6CC1C2B0}"/>
              </a:ext>
            </a:extLst>
          </p:cNvPr>
          <p:cNvSpPr/>
          <p:nvPr/>
        </p:nvSpPr>
        <p:spPr>
          <a:xfrm>
            <a:off x="8733252" y="5615882"/>
            <a:ext cx="3085878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float / int -&gt; float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6B5E9F8-148C-18AB-921C-A3F177EFF6C3}"/>
              </a:ext>
            </a:extLst>
          </p:cNvPr>
          <p:cNvSpPr/>
          <p:nvPr/>
        </p:nvSpPr>
        <p:spPr>
          <a:xfrm>
            <a:off x="7628510" y="5543051"/>
            <a:ext cx="1008462" cy="54438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E.g.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8F9E1F6-C333-D051-4ED4-85631A492A8D}"/>
              </a:ext>
            </a:extLst>
          </p:cNvPr>
          <p:cNvSpPr/>
          <p:nvPr/>
        </p:nvSpPr>
        <p:spPr>
          <a:xfrm>
            <a:off x="8733251" y="6046383"/>
            <a:ext cx="3343675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float / float -&gt; float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07439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A0ACAE-39EF-BA9A-F383-96CA2A1201EA}"/>
              </a:ext>
            </a:extLst>
          </p:cNvPr>
          <p:cNvSpPr/>
          <p:nvPr/>
        </p:nvSpPr>
        <p:spPr>
          <a:xfrm>
            <a:off x="-1965959" y="499124"/>
            <a:ext cx="60384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FC237BFA-542C-6488-185F-44E8CCD9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比較運算子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10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,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大於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-&gt;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小於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大於或等於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小於或等於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!=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!=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不等於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666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7" y="499124"/>
            <a:ext cx="48784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今天下雨，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我要帶雨傘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成績低於</a:t>
            </a:r>
            <a:r>
              <a:rPr lang="en-US" altLang="zh-TW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60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分，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即為不及格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26CBB1A-7970-2B16-2832-56B27DEEA510}"/>
              </a:ext>
            </a:extLst>
          </p:cNvPr>
          <p:cNvSpPr/>
          <p:nvPr/>
        </p:nvSpPr>
        <p:spPr>
          <a:xfrm>
            <a:off x="2314152" y="317633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FE717A0-4C4A-2661-DA03-FF13A9DA374D}"/>
              </a:ext>
            </a:extLst>
          </p:cNvPr>
          <p:cNvSpPr/>
          <p:nvPr/>
        </p:nvSpPr>
        <p:spPr>
          <a:xfrm>
            <a:off x="4377036" y="3172028"/>
            <a:ext cx="1885440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B87BAFA6-E95F-D690-B4A2-40BD43E998A2}"/>
              </a:ext>
            </a:extLst>
          </p:cNvPr>
          <p:cNvSpPr/>
          <p:nvPr/>
        </p:nvSpPr>
        <p:spPr>
          <a:xfrm>
            <a:off x="2314152" y="4952701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A993D1BD-0618-3932-4635-B84A43AA6E27}"/>
              </a:ext>
            </a:extLst>
          </p:cNvPr>
          <p:cNvSpPr/>
          <p:nvPr/>
        </p:nvSpPr>
        <p:spPr>
          <a:xfrm>
            <a:off x="5319756" y="4952701"/>
            <a:ext cx="1885440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564188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E83A076-1E12-8E07-2831-6E4C8175E054}"/>
              </a:ext>
            </a:extLst>
          </p:cNvPr>
          <p:cNvSpPr/>
          <p:nvPr/>
        </p:nvSpPr>
        <p:spPr>
          <a:xfrm>
            <a:off x="-1965957" y="499124"/>
            <a:ext cx="48784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在</a:t>
            </a:r>
            <a:r>
              <a:rPr lang="en-US" altLang="zh-TW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C++</a:t>
            </a: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中，可以使用：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B4A4C94-DEA6-DFF6-5CCD-CE11C3BE9947}"/>
              </a:ext>
            </a:extLst>
          </p:cNvPr>
          <p:cNvSpPr txBox="1">
            <a:spLocks/>
          </p:cNvSpPr>
          <p:nvPr/>
        </p:nvSpPr>
        <p:spPr>
          <a:xfrm>
            <a:off x="1565035" y="2960320"/>
            <a:ext cx="4819318" cy="1946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ED362A0D-C299-86EF-C9A3-3DE3547CAF69}"/>
              </a:ext>
            </a:extLst>
          </p:cNvPr>
          <p:cNvSpPr/>
          <p:nvPr/>
        </p:nvSpPr>
        <p:spPr>
          <a:xfrm>
            <a:off x="6750686" y="2563440"/>
            <a:ext cx="2858981" cy="111507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等於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2A8DD09-2381-8693-2E3A-A34E3440A1B9}"/>
              </a:ext>
            </a:extLst>
          </p:cNvPr>
          <p:cNvSpPr/>
          <p:nvPr/>
        </p:nvSpPr>
        <p:spPr>
          <a:xfrm>
            <a:off x="7444467" y="3933441"/>
            <a:ext cx="2579581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cxnSp>
        <p:nvCxnSpPr>
          <p:cNvPr id="6" name="接點: 肘形 5">
            <a:extLst>
              <a:ext uri="{FF2B5EF4-FFF2-40B4-BE49-F238E27FC236}">
                <a16:creationId xmlns:a16="http://schemas.microsoft.com/office/drawing/2014/main" id="{69860BFF-BEDC-2424-8502-E277B3410809}"/>
              </a:ext>
            </a:extLst>
          </p:cNvPr>
          <p:cNvCxnSpPr/>
          <p:nvPr/>
        </p:nvCxnSpPr>
        <p:spPr>
          <a:xfrm rot="16200000" flipH="1">
            <a:off x="6709834" y="3890433"/>
            <a:ext cx="677333" cy="414866"/>
          </a:xfrm>
          <a:prstGeom prst="bentConnector3">
            <a:avLst>
              <a:gd name="adj1" fmla="val 10125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612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6E83A076-1E12-8E07-2831-6E4C8175E054}"/>
              </a:ext>
            </a:extLst>
          </p:cNvPr>
          <p:cNvSpPr/>
          <p:nvPr/>
        </p:nvSpPr>
        <p:spPr>
          <a:xfrm>
            <a:off x="-1965957" y="499124"/>
            <a:ext cx="48784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如果有多行程式要加</a:t>
            </a:r>
            <a:r>
              <a:rPr lang="en-US" altLang="zh-TW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{}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ED362A0D-C299-86EF-C9A3-3DE3547CAF69}"/>
              </a:ext>
            </a:extLst>
          </p:cNvPr>
          <p:cNvSpPr/>
          <p:nvPr/>
        </p:nvSpPr>
        <p:spPr>
          <a:xfrm>
            <a:off x="6750686" y="2563440"/>
            <a:ext cx="2858981" cy="111507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等於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2A8DD09-2381-8693-2E3A-A34E3440A1B9}"/>
              </a:ext>
            </a:extLst>
          </p:cNvPr>
          <p:cNvSpPr/>
          <p:nvPr/>
        </p:nvSpPr>
        <p:spPr>
          <a:xfrm>
            <a:off x="7444467" y="3933441"/>
            <a:ext cx="2579581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cxnSp>
        <p:nvCxnSpPr>
          <p:cNvPr id="6" name="接點: 肘形 5">
            <a:extLst>
              <a:ext uri="{FF2B5EF4-FFF2-40B4-BE49-F238E27FC236}">
                <a16:creationId xmlns:a16="http://schemas.microsoft.com/office/drawing/2014/main" id="{69860BFF-BEDC-2424-8502-E277B3410809}"/>
              </a:ext>
            </a:extLst>
          </p:cNvPr>
          <p:cNvCxnSpPr/>
          <p:nvPr/>
        </p:nvCxnSpPr>
        <p:spPr>
          <a:xfrm rot="16200000" flipH="1">
            <a:off x="6709834" y="3890433"/>
            <a:ext cx="677333" cy="414866"/>
          </a:xfrm>
          <a:prstGeom prst="bentConnector3">
            <a:avLst>
              <a:gd name="adj1" fmla="val 10125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BFE83527-903A-A1F3-0FBE-6033F7275A43}"/>
              </a:ext>
            </a:extLst>
          </p:cNvPr>
          <p:cNvSpPr txBox="1">
            <a:spLocks/>
          </p:cNvSpPr>
          <p:nvPr/>
        </p:nvSpPr>
        <p:spPr>
          <a:xfrm>
            <a:off x="1565035" y="2833320"/>
            <a:ext cx="4819318" cy="3398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if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條件式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)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   </a:t>
            </a: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程式區塊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   程式區塊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   程式區塊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88443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C52D4E47-3CAB-6489-95E4-07F8959CFA7F}"/>
              </a:ext>
            </a:extLst>
          </p:cNvPr>
          <p:cNvSpPr/>
          <p:nvPr/>
        </p:nvSpPr>
        <p:spPr>
          <a:xfrm>
            <a:off x="-1965957" y="499124"/>
            <a:ext cx="487849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今天下雨，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我要帶雨傘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成績低於</a:t>
            </a:r>
            <a:r>
              <a:rPr lang="en-US" altLang="zh-TW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60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分，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即為不及格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26CBB1A-7970-2B16-2832-56B27DEEA510}"/>
              </a:ext>
            </a:extLst>
          </p:cNvPr>
          <p:cNvSpPr/>
          <p:nvPr/>
        </p:nvSpPr>
        <p:spPr>
          <a:xfrm>
            <a:off x="2314152" y="317633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FE717A0-4C4A-2661-DA03-FF13A9DA374D}"/>
              </a:ext>
            </a:extLst>
          </p:cNvPr>
          <p:cNvSpPr/>
          <p:nvPr/>
        </p:nvSpPr>
        <p:spPr>
          <a:xfrm>
            <a:off x="10637945" y="3019811"/>
            <a:ext cx="1194269" cy="86370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B87BAFA6-E95F-D690-B4A2-40BD43E998A2}"/>
              </a:ext>
            </a:extLst>
          </p:cNvPr>
          <p:cNvSpPr/>
          <p:nvPr/>
        </p:nvSpPr>
        <p:spPr>
          <a:xfrm>
            <a:off x="2314152" y="4952701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A993D1BD-0618-3932-4635-B84A43AA6E27}"/>
              </a:ext>
            </a:extLst>
          </p:cNvPr>
          <p:cNvSpPr/>
          <p:nvPr/>
        </p:nvSpPr>
        <p:spPr>
          <a:xfrm>
            <a:off x="5319756" y="4952701"/>
            <a:ext cx="1885440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085C59-07D4-15B1-2117-F4C949ABBC61}"/>
              </a:ext>
            </a:extLst>
          </p:cNvPr>
          <p:cNvSpPr txBox="1">
            <a:spLocks/>
          </p:cNvSpPr>
          <p:nvPr/>
        </p:nvSpPr>
        <p:spPr>
          <a:xfrm>
            <a:off x="7988968" y="2599692"/>
            <a:ext cx="3261704" cy="1086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今天下雨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dirty="0">
                <a:solidFill>
                  <a:srgbClr val="000000"/>
                </a:solidFill>
                <a:latin typeface="Courier"/>
              </a:rPr>
              <a:t>    我帶雨傘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A14A02F9-4561-7104-5E66-59D93251DCA2}"/>
              </a:ext>
            </a:extLst>
          </p:cNvPr>
          <p:cNvSpPr txBox="1">
            <a:spLocks/>
          </p:cNvSpPr>
          <p:nvPr/>
        </p:nvSpPr>
        <p:spPr>
          <a:xfrm>
            <a:off x="7988968" y="4341811"/>
            <a:ext cx="3261704" cy="1086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成績 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&lt;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60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dirty="0">
                <a:solidFill>
                  <a:srgbClr val="000000"/>
                </a:solidFill>
                <a:latin typeface="Courier"/>
              </a:rPr>
              <a:t>    不及格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4D292414-B117-7706-5284-40E467B2A6C8}"/>
              </a:ext>
            </a:extLst>
          </p:cNvPr>
          <p:cNvSpPr/>
          <p:nvPr/>
        </p:nvSpPr>
        <p:spPr>
          <a:xfrm>
            <a:off x="9196215" y="2085748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6317A01-3039-F3BC-59DF-BA9EC996F4E8}"/>
              </a:ext>
            </a:extLst>
          </p:cNvPr>
          <p:cNvSpPr/>
          <p:nvPr/>
        </p:nvSpPr>
        <p:spPr>
          <a:xfrm>
            <a:off x="9390949" y="3820908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FCCFFFB-6473-AD76-907C-C9409CD6AB86}"/>
              </a:ext>
            </a:extLst>
          </p:cNvPr>
          <p:cNvSpPr/>
          <p:nvPr/>
        </p:nvSpPr>
        <p:spPr>
          <a:xfrm>
            <a:off x="10356262" y="4831188"/>
            <a:ext cx="1194269" cy="86370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EE54E9B6-0442-0B43-6DA0-69CF4B6EA1A2}"/>
              </a:ext>
            </a:extLst>
          </p:cNvPr>
          <p:cNvSpPr/>
          <p:nvPr/>
        </p:nvSpPr>
        <p:spPr>
          <a:xfrm>
            <a:off x="4377036" y="3172028"/>
            <a:ext cx="1885440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B4A4C94-DEA6-DFF6-5CCD-CE11C3BE9947}"/>
              </a:ext>
            </a:extLst>
          </p:cNvPr>
          <p:cNvSpPr txBox="1">
            <a:spLocks/>
          </p:cNvSpPr>
          <p:nvPr/>
        </p:nvSpPr>
        <p:spPr>
          <a:xfrm>
            <a:off x="7988968" y="671549"/>
            <a:ext cx="3261704" cy="1086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zh-TW" altLang="en-US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77435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91231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"iPhone 14 Pro\n"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"Pro. Beyond."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8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7BF6A07F-7DA7-C4B0-9518-995BF67F278A}"/>
              </a:ext>
            </a:extLst>
          </p:cNvPr>
          <p:cNvSpPr/>
          <p:nvPr/>
        </p:nvSpPr>
        <p:spPr>
          <a:xfrm>
            <a:off x="4544321" y="3210818"/>
            <a:ext cx="3699208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&lt;&lt;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後面放輸出的東西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998943" y="4888756"/>
            <a:ext cx="4003650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利用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\n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或 </a:t>
            </a:r>
            <a:r>
              <a:rPr lang="en-US" altLang="zh-TW" sz="2800" dirty="0" err="1">
                <a:latin typeface="Consolas" panose="020B0609020204030204" pitchFamily="49" charset="0"/>
                <a:ea typeface="Noto Sans TC" panose="020B0500000000000000" pitchFamily="34" charset="-120"/>
              </a:rPr>
              <a:t>endl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換行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B0F9A7A-52F2-10A6-5E15-F8A2D4A1EB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911"/>
          <a:stretch/>
        </p:blipFill>
        <p:spPr>
          <a:xfrm>
            <a:off x="6393925" y="616649"/>
            <a:ext cx="5620475" cy="23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891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6" y="499124"/>
            <a:ext cx="640248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今天下雨，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我要帶雨傘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否則不用帶雨傘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成績低於</a:t>
            </a:r>
            <a:r>
              <a:rPr lang="en-US" altLang="zh-TW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60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分，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即為不及格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反之為及格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if…else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26CBB1A-7970-2B16-2832-56B27DEEA510}"/>
              </a:ext>
            </a:extLst>
          </p:cNvPr>
          <p:cNvSpPr/>
          <p:nvPr/>
        </p:nvSpPr>
        <p:spPr>
          <a:xfrm>
            <a:off x="2314152" y="317633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FE717A0-4C4A-2661-DA03-FF13A9DA374D}"/>
              </a:ext>
            </a:extLst>
          </p:cNvPr>
          <p:cNvSpPr/>
          <p:nvPr/>
        </p:nvSpPr>
        <p:spPr>
          <a:xfrm>
            <a:off x="4377035" y="3172027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B87BAFA6-E95F-D690-B4A2-40BD43E998A2}"/>
              </a:ext>
            </a:extLst>
          </p:cNvPr>
          <p:cNvSpPr/>
          <p:nvPr/>
        </p:nvSpPr>
        <p:spPr>
          <a:xfrm>
            <a:off x="2314152" y="4952701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73E48E4-55D4-E4B2-B57A-7549B3A909D5}"/>
              </a:ext>
            </a:extLst>
          </p:cNvPr>
          <p:cNvSpPr/>
          <p:nvPr/>
        </p:nvSpPr>
        <p:spPr>
          <a:xfrm>
            <a:off x="5326735" y="4873827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2B868BA-3EA6-3120-6E17-C8CEF326D188}"/>
              </a:ext>
            </a:extLst>
          </p:cNvPr>
          <p:cNvSpPr/>
          <p:nvPr/>
        </p:nvSpPr>
        <p:spPr>
          <a:xfrm>
            <a:off x="7464502" y="3172026"/>
            <a:ext cx="2102831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ABA86FE-1725-39EC-76C9-22B892EF7873}"/>
              </a:ext>
            </a:extLst>
          </p:cNvPr>
          <p:cNvSpPr/>
          <p:nvPr/>
        </p:nvSpPr>
        <p:spPr>
          <a:xfrm>
            <a:off x="7921702" y="4873827"/>
            <a:ext cx="2102831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276978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4F4349-AA41-3BEA-3752-9751CA7A0CBD}"/>
              </a:ext>
            </a:extLst>
          </p:cNvPr>
          <p:cNvSpPr/>
          <p:nvPr/>
        </p:nvSpPr>
        <p:spPr>
          <a:xfrm>
            <a:off x="-1965956" y="499124"/>
            <a:ext cx="640248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在</a:t>
            </a:r>
            <a:r>
              <a:rPr lang="en-US" altLang="zh-TW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C++</a:t>
            </a: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中，可以使用：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if…else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B4A4C94-DEA6-DFF6-5CCD-CE11C3BE9947}"/>
              </a:ext>
            </a:extLst>
          </p:cNvPr>
          <p:cNvSpPr txBox="1">
            <a:spLocks/>
          </p:cNvSpPr>
          <p:nvPr/>
        </p:nvSpPr>
        <p:spPr>
          <a:xfrm>
            <a:off x="1565035" y="2960320"/>
            <a:ext cx="4819318" cy="3398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urier"/>
              </a:rPr>
              <a:t>A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urier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urier"/>
              </a:rPr>
              <a:t>B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ED362A0D-C299-86EF-C9A3-3DE3547CAF69}"/>
              </a:ext>
            </a:extLst>
          </p:cNvPr>
          <p:cNvSpPr/>
          <p:nvPr/>
        </p:nvSpPr>
        <p:spPr>
          <a:xfrm>
            <a:off x="6657554" y="2615352"/>
            <a:ext cx="2063114" cy="7424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2A8DD09-2381-8693-2E3A-A34E3440A1B9}"/>
              </a:ext>
            </a:extLst>
          </p:cNvPr>
          <p:cNvSpPr/>
          <p:nvPr/>
        </p:nvSpPr>
        <p:spPr>
          <a:xfrm>
            <a:off x="9230933" y="3930546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6" name="接點: 肘形 5">
            <a:extLst>
              <a:ext uri="{FF2B5EF4-FFF2-40B4-BE49-F238E27FC236}">
                <a16:creationId xmlns:a16="http://schemas.microsoft.com/office/drawing/2014/main" id="{69860BFF-BEDC-2424-8502-E277B3410809}"/>
              </a:ext>
            </a:extLst>
          </p:cNvPr>
          <p:cNvCxnSpPr>
            <a:cxnSpLocks/>
          </p:cNvCxnSpPr>
          <p:nvPr/>
        </p:nvCxnSpPr>
        <p:spPr>
          <a:xfrm>
            <a:off x="6832600" y="3469342"/>
            <a:ext cx="2277533" cy="869574"/>
          </a:xfrm>
          <a:prstGeom prst="bentConnector3">
            <a:avLst>
              <a:gd name="adj1" fmla="val 55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4C7EC94-A6D2-B1E9-BE96-9E48F8AA7869}"/>
              </a:ext>
            </a:extLst>
          </p:cNvPr>
          <p:cNvSpPr/>
          <p:nvPr/>
        </p:nvSpPr>
        <p:spPr>
          <a:xfrm>
            <a:off x="6939809" y="3614270"/>
            <a:ext cx="206311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D90A8BA1-94DD-2874-53E0-2DE8B2EE8DF3}"/>
              </a:ext>
            </a:extLst>
          </p:cNvPr>
          <p:cNvCxnSpPr>
            <a:cxnSpLocks/>
          </p:cNvCxnSpPr>
          <p:nvPr/>
        </p:nvCxnSpPr>
        <p:spPr>
          <a:xfrm rot="16200000" flipH="1">
            <a:off x="6566332" y="3735609"/>
            <a:ext cx="2702858" cy="2170323"/>
          </a:xfrm>
          <a:prstGeom prst="bentConnector3">
            <a:avLst>
              <a:gd name="adj1" fmla="val 10012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CD9C1CC4-731E-DDC7-52A3-EE01BC45223D}"/>
              </a:ext>
            </a:extLst>
          </p:cNvPr>
          <p:cNvSpPr/>
          <p:nvPr/>
        </p:nvSpPr>
        <p:spPr>
          <a:xfrm>
            <a:off x="6939809" y="5083176"/>
            <a:ext cx="1628459" cy="9546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6A0A39C-408A-754A-166A-B2AB5DF38499}"/>
              </a:ext>
            </a:extLst>
          </p:cNvPr>
          <p:cNvSpPr/>
          <p:nvPr/>
        </p:nvSpPr>
        <p:spPr>
          <a:xfrm>
            <a:off x="9230933" y="5727672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93738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ECCA2620-C7D7-2BDC-6026-7B711CE89C48}"/>
              </a:ext>
            </a:extLst>
          </p:cNvPr>
          <p:cNvSpPr/>
          <p:nvPr/>
        </p:nvSpPr>
        <p:spPr>
          <a:xfrm>
            <a:off x="-1965956" y="499124"/>
            <a:ext cx="640248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如果有多行程式要加</a:t>
            </a:r>
            <a:r>
              <a:rPr lang="en-US" altLang="zh-TW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{}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if…else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BFE83527-903A-A1F3-0FBE-6033F7275A43}"/>
              </a:ext>
            </a:extLst>
          </p:cNvPr>
          <p:cNvSpPr txBox="1">
            <a:spLocks/>
          </p:cNvSpPr>
          <p:nvPr/>
        </p:nvSpPr>
        <p:spPr>
          <a:xfrm>
            <a:off x="1565035" y="2833320"/>
            <a:ext cx="4819318" cy="3398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if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zh-TW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條件式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)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   </a:t>
            </a: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程式區塊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A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    程式區塊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A</a:t>
            </a: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urier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urier"/>
                <a:ea typeface="新細明體" panose="02020500000000000000" pitchFamily="18" charset="-120"/>
              </a:rPr>
              <a:t>else</a:t>
            </a:r>
            <a:r>
              <a:rPr lang="en-US" altLang="zh-TW" sz="4400" dirty="0">
                <a:solidFill>
                  <a:srgbClr val="FF0000"/>
                </a:solidFill>
                <a:highlight>
                  <a:srgbClr val="FFFF00"/>
                </a:highlight>
                <a:latin typeface="Courier"/>
                <a:ea typeface="新細明體" panose="02020500000000000000" pitchFamily="18" charset="-12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sz="4400" dirty="0">
                <a:solidFill>
                  <a:srgbClr val="000000"/>
                </a:solidFill>
                <a:latin typeface="Courier"/>
                <a:ea typeface="新細明體" panose="02020500000000000000" pitchFamily="18" charset="-120"/>
              </a:rPr>
              <a:t>	</a:t>
            </a:r>
            <a:r>
              <a:rPr lang="zh-TW" altLang="en-US" sz="4400" dirty="0">
                <a:solidFill>
                  <a:srgbClr val="00A000"/>
                </a:solidFill>
                <a:latin typeface="Courier"/>
                <a:ea typeface="新細明體" panose="02020500000000000000" pitchFamily="18" charset="-12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urier"/>
                <a:ea typeface="新細明體" panose="02020500000000000000" pitchFamily="18" charset="-120"/>
              </a:rPr>
              <a:t>B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  <a:ea typeface="新細明體" panose="02020500000000000000" pitchFamily="18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urier"/>
                <a:ea typeface="新細明體" panose="02020500000000000000" pitchFamily="18" charset="-12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urier"/>
                <a:ea typeface="新細明體" panose="02020500000000000000" pitchFamily="18" charset="-12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urier"/>
                <a:ea typeface="新細明體" panose="02020500000000000000" pitchFamily="18" charset="-120"/>
              </a:rPr>
              <a:t>B</a:t>
            </a:r>
            <a:r>
              <a:rPr lang="en-US" altLang="zh-TW" sz="4400" dirty="0">
                <a:solidFill>
                  <a:srgbClr val="FF0000"/>
                </a:solidFill>
                <a:latin typeface="Courier"/>
                <a:ea typeface="新細明體" panose="02020500000000000000" pitchFamily="18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4400" dirty="0">
                <a:solidFill>
                  <a:srgbClr val="FF0000"/>
                </a:solidFill>
                <a:highlight>
                  <a:srgbClr val="FFFF00"/>
                </a:highlight>
                <a:latin typeface="Courier"/>
                <a:ea typeface="新細明體" panose="02020500000000000000" pitchFamily="18" charset="-120"/>
              </a:rPr>
              <a:t>}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ourier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CC31DD7-ECAF-3BCF-998D-99346688685E}"/>
              </a:ext>
            </a:extLst>
          </p:cNvPr>
          <p:cNvSpPr/>
          <p:nvPr/>
        </p:nvSpPr>
        <p:spPr>
          <a:xfrm>
            <a:off x="6657554" y="2615352"/>
            <a:ext cx="2063114" cy="7424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52F0A74-3197-804A-EF15-F636AEEB5415}"/>
              </a:ext>
            </a:extLst>
          </p:cNvPr>
          <p:cNvSpPr/>
          <p:nvPr/>
        </p:nvSpPr>
        <p:spPr>
          <a:xfrm>
            <a:off x="9230933" y="3930546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1EB1C255-15A3-D163-F313-BFCC10C9DCF5}"/>
              </a:ext>
            </a:extLst>
          </p:cNvPr>
          <p:cNvCxnSpPr>
            <a:cxnSpLocks/>
          </p:cNvCxnSpPr>
          <p:nvPr/>
        </p:nvCxnSpPr>
        <p:spPr>
          <a:xfrm>
            <a:off x="6832600" y="3469342"/>
            <a:ext cx="2277533" cy="869574"/>
          </a:xfrm>
          <a:prstGeom prst="bentConnector3">
            <a:avLst>
              <a:gd name="adj1" fmla="val 558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A7E8BA5-4203-7C34-07F3-43D82718168E}"/>
              </a:ext>
            </a:extLst>
          </p:cNvPr>
          <p:cNvSpPr/>
          <p:nvPr/>
        </p:nvSpPr>
        <p:spPr>
          <a:xfrm>
            <a:off x="6939809" y="3614270"/>
            <a:ext cx="206311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AF0E3517-399D-E052-6E21-8BF13045DF08}"/>
              </a:ext>
            </a:extLst>
          </p:cNvPr>
          <p:cNvCxnSpPr>
            <a:cxnSpLocks/>
          </p:cNvCxnSpPr>
          <p:nvPr/>
        </p:nvCxnSpPr>
        <p:spPr>
          <a:xfrm rot="16200000" flipH="1">
            <a:off x="6566332" y="3735609"/>
            <a:ext cx="2702858" cy="2170323"/>
          </a:xfrm>
          <a:prstGeom prst="bentConnector3">
            <a:avLst>
              <a:gd name="adj1" fmla="val 10012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5729513C-E088-13D1-1522-4DAA3631A483}"/>
              </a:ext>
            </a:extLst>
          </p:cNvPr>
          <p:cNvSpPr/>
          <p:nvPr/>
        </p:nvSpPr>
        <p:spPr>
          <a:xfrm>
            <a:off x="6939809" y="5083176"/>
            <a:ext cx="1628459" cy="9546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737C06DF-FC9C-2ED8-264D-C2497A94D47C}"/>
              </a:ext>
            </a:extLst>
          </p:cNvPr>
          <p:cNvSpPr/>
          <p:nvPr/>
        </p:nvSpPr>
        <p:spPr>
          <a:xfrm>
            <a:off x="9230933" y="5727672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2560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6" y="499124"/>
            <a:ext cx="640248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今天下雨，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我要帶雨傘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否則不用帶雨傘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if…else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26CBB1A-7970-2B16-2832-56B27DEEA510}"/>
              </a:ext>
            </a:extLst>
          </p:cNvPr>
          <p:cNvSpPr/>
          <p:nvPr/>
        </p:nvSpPr>
        <p:spPr>
          <a:xfrm>
            <a:off x="2314152" y="317633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FE717A0-4C4A-2661-DA03-FF13A9DA374D}"/>
              </a:ext>
            </a:extLst>
          </p:cNvPr>
          <p:cNvSpPr/>
          <p:nvPr/>
        </p:nvSpPr>
        <p:spPr>
          <a:xfrm>
            <a:off x="4377035" y="3172027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2B868BA-3EA6-3120-6E17-C8CEF326D188}"/>
              </a:ext>
            </a:extLst>
          </p:cNvPr>
          <p:cNvSpPr/>
          <p:nvPr/>
        </p:nvSpPr>
        <p:spPr>
          <a:xfrm>
            <a:off x="7464502" y="3172026"/>
            <a:ext cx="2102831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34B172-95E8-5355-54CD-A1F773B7030B}"/>
              </a:ext>
            </a:extLst>
          </p:cNvPr>
          <p:cNvSpPr txBox="1">
            <a:spLocks/>
          </p:cNvSpPr>
          <p:nvPr/>
        </p:nvSpPr>
        <p:spPr>
          <a:xfrm>
            <a:off x="1679613" y="4470722"/>
            <a:ext cx="3612054" cy="2099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今天下雨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dirty="0">
                <a:solidFill>
                  <a:srgbClr val="000000"/>
                </a:solidFill>
                <a:latin typeface="Courier"/>
              </a:rPr>
              <a:t>    我帶雨傘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不用帶雨傘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F1AAE802-8BEA-53F2-071F-0D29FAEE8AC7}"/>
              </a:ext>
            </a:extLst>
          </p:cNvPr>
          <p:cNvSpPr/>
          <p:nvPr/>
        </p:nvSpPr>
        <p:spPr>
          <a:xfrm>
            <a:off x="4377035" y="4424688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3172217-3857-794F-9C60-CC8E61C4154B}"/>
              </a:ext>
            </a:extLst>
          </p:cNvPr>
          <p:cNvSpPr/>
          <p:nvPr/>
        </p:nvSpPr>
        <p:spPr>
          <a:xfrm>
            <a:off x="4436533" y="5006522"/>
            <a:ext cx="3505429" cy="51394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69CF7EB4-1367-4EE7-18B5-06715A97E53B}"/>
              </a:ext>
            </a:extLst>
          </p:cNvPr>
          <p:cNvSpPr/>
          <p:nvPr/>
        </p:nvSpPr>
        <p:spPr>
          <a:xfrm>
            <a:off x="4699000" y="5968161"/>
            <a:ext cx="3759200" cy="51394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1566934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6" y="499124"/>
            <a:ext cx="640248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成績低於</a:t>
            </a:r>
            <a:r>
              <a:rPr lang="en-US" altLang="zh-TW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60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分，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即為不及格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反之為及格</a:t>
            </a:r>
            <a:r>
              <a:rPr lang="zh-TW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if…else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敘述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B87BAFA6-E95F-D690-B4A2-40BD43E998A2}"/>
              </a:ext>
            </a:extLst>
          </p:cNvPr>
          <p:cNvSpPr/>
          <p:nvPr/>
        </p:nvSpPr>
        <p:spPr>
          <a:xfrm>
            <a:off x="2314152" y="3327662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73E48E4-55D4-E4B2-B57A-7549B3A909D5}"/>
              </a:ext>
            </a:extLst>
          </p:cNvPr>
          <p:cNvSpPr/>
          <p:nvPr/>
        </p:nvSpPr>
        <p:spPr>
          <a:xfrm>
            <a:off x="5326735" y="3248788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ABA86FE-1725-39EC-76C9-22B892EF7873}"/>
              </a:ext>
            </a:extLst>
          </p:cNvPr>
          <p:cNvSpPr/>
          <p:nvPr/>
        </p:nvSpPr>
        <p:spPr>
          <a:xfrm>
            <a:off x="7921702" y="3248788"/>
            <a:ext cx="2102831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311B796B-CAF2-7C86-EBA4-3B4105F54D48}"/>
              </a:ext>
            </a:extLst>
          </p:cNvPr>
          <p:cNvSpPr txBox="1">
            <a:spLocks/>
          </p:cNvSpPr>
          <p:nvPr/>
        </p:nvSpPr>
        <p:spPr>
          <a:xfrm>
            <a:off x="1679613" y="4470722"/>
            <a:ext cx="3612054" cy="2099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成績 </a:t>
            </a:r>
            <a:r>
              <a:rPr lang="en-US" altLang="zh-TW" dirty="0">
                <a:solidFill>
                  <a:srgbClr val="000000"/>
                </a:solidFill>
                <a:latin typeface="Courier"/>
              </a:rPr>
              <a:t>&lt; 60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dirty="0">
                <a:solidFill>
                  <a:srgbClr val="000000"/>
                </a:solidFill>
                <a:latin typeface="Courier"/>
              </a:rPr>
              <a:t>    不及格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urier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及格</a:t>
            </a:r>
            <a:r>
              <a:rPr lang="en-US" altLang="zh-TW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531B319A-2ADB-18B3-05FF-3E771FB801C9}"/>
              </a:ext>
            </a:extLst>
          </p:cNvPr>
          <p:cNvSpPr/>
          <p:nvPr/>
        </p:nvSpPr>
        <p:spPr>
          <a:xfrm>
            <a:off x="4673369" y="4424688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7CA7849-DFA2-128C-8B5E-B78A6DB6278F}"/>
              </a:ext>
            </a:extLst>
          </p:cNvPr>
          <p:cNvSpPr/>
          <p:nvPr/>
        </p:nvSpPr>
        <p:spPr>
          <a:xfrm>
            <a:off x="3962400" y="5006522"/>
            <a:ext cx="3505429" cy="51394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6A780FB6-2C0B-FA61-3CC3-8DB36CECD2BB}"/>
              </a:ext>
            </a:extLst>
          </p:cNvPr>
          <p:cNvSpPr/>
          <p:nvPr/>
        </p:nvSpPr>
        <p:spPr>
          <a:xfrm>
            <a:off x="3623733" y="5968161"/>
            <a:ext cx="3759200" cy="51394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2141535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70374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6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則可看普遍級的影片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否則如果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12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則可看普遍級與保護級的影片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否則如果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年紀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&lt; 18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則可看非限制級的影片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否則如果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年紀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18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則可看各級影片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…else if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908534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70374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抉擇的問題：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6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00FFFF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則可看普遍級的影片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否則如果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12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則可看普遍級與保護級的影片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否則如果</a:t>
            </a:r>
            <a:r>
              <a:rPr lang="zh-TW" altLang="en-US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年紀 </a:t>
            </a:r>
            <a:r>
              <a:rPr lang="en-US" altLang="zh-TW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&lt; 18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則可看非限制級的影片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則可看各級影片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…else if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B87BAFA6-E95F-D690-B4A2-40BD43E998A2}"/>
              </a:ext>
            </a:extLst>
          </p:cNvPr>
          <p:cNvSpPr/>
          <p:nvPr/>
        </p:nvSpPr>
        <p:spPr>
          <a:xfrm>
            <a:off x="3310466" y="4181485"/>
            <a:ext cx="1126067" cy="63604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A993D1BD-0618-3932-4635-B84A43AA6E27}"/>
              </a:ext>
            </a:extLst>
          </p:cNvPr>
          <p:cNvSpPr/>
          <p:nvPr/>
        </p:nvSpPr>
        <p:spPr>
          <a:xfrm>
            <a:off x="6650453" y="4111229"/>
            <a:ext cx="2210031" cy="70630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348767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E28A3A81-3BAC-E4B6-2FA8-1F6FF219A60A}"/>
              </a:ext>
            </a:extLst>
          </p:cNvPr>
          <p:cNvSpPr/>
          <p:nvPr/>
        </p:nvSpPr>
        <p:spPr>
          <a:xfrm>
            <a:off x="-1965958" y="499124"/>
            <a:ext cx="70374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在</a:t>
            </a:r>
            <a:r>
              <a:rPr lang="en-US" altLang="zh-TW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C++</a:t>
            </a:r>
            <a:r>
              <a:rPr lang="zh-TW" altLang="en-US" sz="4400" dirty="0">
                <a:solidFill>
                  <a:prstClr val="black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中，可以使用：</a:t>
            </a:r>
            <a:endParaRPr kumimoji="0" lang="en-US" altLang="zh-TW" sz="4400" b="0" i="0" u="none" strike="noStrike" kern="1200" cap="none" spc="0" normalizeH="0" baseline="0" noProof="0" dirty="0">
              <a:ln>
                <a:noFill/>
              </a:ln>
              <a:solidFill>
                <a:srgbClr val="F000F0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…else if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6B4A4C94-DEA6-DFF6-5CCD-CE11C3BE9947}"/>
              </a:ext>
            </a:extLst>
          </p:cNvPr>
          <p:cNvSpPr txBox="1">
            <a:spLocks/>
          </p:cNvSpPr>
          <p:nvPr/>
        </p:nvSpPr>
        <p:spPr>
          <a:xfrm>
            <a:off x="1590434" y="2538943"/>
            <a:ext cx="5140565" cy="3953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urier"/>
              </a:rPr>
              <a:t>if</a:t>
            </a:r>
            <a:r>
              <a:rPr lang="en-US" altLang="zh-TW" sz="240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urier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240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urier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urier"/>
              </a:rPr>
              <a:t>else if 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urier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)</a:t>
            </a:r>
            <a:endParaRPr lang="en-US" altLang="zh-TW" sz="2400" b="1" dirty="0">
              <a:solidFill>
                <a:srgbClr val="0000A1"/>
              </a:solidFill>
              <a:latin typeface="Courier"/>
            </a:endParaRP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urier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endParaRPr lang="en-US" altLang="zh-TW" sz="2400" dirty="0">
              <a:solidFill>
                <a:srgbClr val="FF0000"/>
              </a:solidFill>
              <a:latin typeface="Courier"/>
            </a:endParaRP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urier"/>
              </a:rPr>
              <a:t>else if 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urier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urier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)</a:t>
            </a:r>
            <a:endParaRPr lang="en-US" altLang="zh-TW" sz="2400" b="1" dirty="0">
              <a:solidFill>
                <a:srgbClr val="0000A1"/>
              </a:solidFill>
              <a:latin typeface="Courier"/>
            </a:endParaRP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urier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urier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urier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urier"/>
              </a:rPr>
              <a:t>m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;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21F1490-D684-7F6F-390A-A51FBB14D377}"/>
              </a:ext>
            </a:extLst>
          </p:cNvPr>
          <p:cNvSpPr txBox="1"/>
          <p:nvPr/>
        </p:nvSpPr>
        <p:spPr>
          <a:xfrm>
            <a:off x="2699146" y="4323820"/>
            <a:ext cx="615553" cy="1139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...</a:t>
            </a:r>
            <a:endParaRPr lang="zh-TW" altLang="en-US" sz="28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6041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E28A3A81-3BAC-E4B6-2FA8-1F6FF219A60A}"/>
              </a:ext>
            </a:extLst>
          </p:cNvPr>
          <p:cNvSpPr/>
          <p:nvPr/>
        </p:nvSpPr>
        <p:spPr>
          <a:xfrm>
            <a:off x="-1965958" y="499124"/>
            <a:ext cx="70374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…else if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敘述</a:t>
            </a:r>
          </a:p>
        </p:txBody>
      </p:sp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2797AED5-64A1-2523-EF2D-AC1BF1F7F9DD}"/>
              </a:ext>
            </a:extLst>
          </p:cNvPr>
          <p:cNvCxnSpPr>
            <a:cxnSpLocks/>
          </p:cNvCxnSpPr>
          <p:nvPr/>
        </p:nvCxnSpPr>
        <p:spPr>
          <a:xfrm>
            <a:off x="1394778" y="4347066"/>
            <a:ext cx="0" cy="13674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95779C38-5A31-DF33-F8DD-AAF0B66B533A}"/>
              </a:ext>
            </a:extLst>
          </p:cNvPr>
          <p:cNvSpPr/>
          <p:nvPr/>
        </p:nvSpPr>
        <p:spPr>
          <a:xfrm>
            <a:off x="186798" y="3604604"/>
            <a:ext cx="2277532" cy="7424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A1148FA-C94F-522F-9037-2BC123D87812}"/>
              </a:ext>
            </a:extLst>
          </p:cNvPr>
          <p:cNvSpPr/>
          <p:nvPr/>
        </p:nvSpPr>
        <p:spPr>
          <a:xfrm>
            <a:off x="178574" y="5676135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7A5C9D8-70A5-98FD-D1E9-D42C0ACA27C7}"/>
              </a:ext>
            </a:extLst>
          </p:cNvPr>
          <p:cNvSpPr/>
          <p:nvPr/>
        </p:nvSpPr>
        <p:spPr>
          <a:xfrm>
            <a:off x="279040" y="4740305"/>
            <a:ext cx="206311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07FF97B-CF71-05EE-9EF7-1DDFF27E747E}"/>
              </a:ext>
            </a:extLst>
          </p:cNvPr>
          <p:cNvSpPr/>
          <p:nvPr/>
        </p:nvSpPr>
        <p:spPr>
          <a:xfrm>
            <a:off x="3095198" y="5676135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3F0E8310-A22F-51B4-AA60-5D42D3A16716}"/>
              </a:ext>
            </a:extLst>
          </p:cNvPr>
          <p:cNvCxnSpPr>
            <a:cxnSpLocks/>
          </p:cNvCxnSpPr>
          <p:nvPr/>
        </p:nvCxnSpPr>
        <p:spPr>
          <a:xfrm>
            <a:off x="2464330" y="3975835"/>
            <a:ext cx="91164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71B8908-27B2-37DA-1EC0-5E9D3996A661}"/>
              </a:ext>
            </a:extLst>
          </p:cNvPr>
          <p:cNvSpPr/>
          <p:nvPr/>
        </p:nvSpPr>
        <p:spPr>
          <a:xfrm>
            <a:off x="3375977" y="3604604"/>
            <a:ext cx="2277532" cy="7424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168DB85-A6EB-8FE4-11CF-DB458E510BFF}"/>
              </a:ext>
            </a:extLst>
          </p:cNvPr>
          <p:cNvCxnSpPr>
            <a:cxnSpLocks/>
          </p:cNvCxnSpPr>
          <p:nvPr/>
        </p:nvCxnSpPr>
        <p:spPr>
          <a:xfrm>
            <a:off x="4515979" y="4347066"/>
            <a:ext cx="0" cy="13674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4841BE6C-D3BA-5071-42A1-C823BF8723C8}"/>
              </a:ext>
            </a:extLst>
          </p:cNvPr>
          <p:cNvSpPr/>
          <p:nvPr/>
        </p:nvSpPr>
        <p:spPr>
          <a:xfrm>
            <a:off x="3400241" y="4740305"/>
            <a:ext cx="206311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83EE016D-294B-93CB-09A1-4BF2AD99B7C0}"/>
              </a:ext>
            </a:extLst>
          </p:cNvPr>
          <p:cNvSpPr/>
          <p:nvPr/>
        </p:nvSpPr>
        <p:spPr>
          <a:xfrm>
            <a:off x="2599103" y="1833304"/>
            <a:ext cx="505342" cy="27001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338BC7C1-B57C-135E-59C0-DA988469755A}"/>
              </a:ext>
            </a:extLst>
          </p:cNvPr>
          <p:cNvSpPr/>
          <p:nvPr/>
        </p:nvSpPr>
        <p:spPr>
          <a:xfrm>
            <a:off x="7356401" y="5676135"/>
            <a:ext cx="2673200" cy="8167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700729F-91BC-7558-9563-4C1BB845FBC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5652486" y="3975835"/>
            <a:ext cx="198469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54EB6F5B-4D55-B22A-6CD4-7709A94C5323}"/>
              </a:ext>
            </a:extLst>
          </p:cNvPr>
          <p:cNvSpPr/>
          <p:nvPr/>
        </p:nvSpPr>
        <p:spPr>
          <a:xfrm>
            <a:off x="7637180" y="3604604"/>
            <a:ext cx="2277532" cy="74246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</a:t>
            </a:r>
            <a:r>
              <a:rPr lang="zh-TW" altLang="en-US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8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0CDF9C9D-AC9F-E810-6224-BEC65A3BF574}"/>
              </a:ext>
            </a:extLst>
          </p:cNvPr>
          <p:cNvCxnSpPr>
            <a:cxnSpLocks/>
          </p:cNvCxnSpPr>
          <p:nvPr/>
        </p:nvCxnSpPr>
        <p:spPr>
          <a:xfrm>
            <a:off x="8777182" y="4347066"/>
            <a:ext cx="0" cy="13674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D0AA5845-8C43-DCF7-ADC3-6F9002741680}"/>
              </a:ext>
            </a:extLst>
          </p:cNvPr>
          <p:cNvSpPr/>
          <p:nvPr/>
        </p:nvSpPr>
        <p:spPr>
          <a:xfrm>
            <a:off x="7661444" y="4740305"/>
            <a:ext cx="206311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9152DA15-0270-2E50-7014-587B2623B19A}"/>
              </a:ext>
            </a:extLst>
          </p:cNvPr>
          <p:cNvSpPr/>
          <p:nvPr/>
        </p:nvSpPr>
        <p:spPr>
          <a:xfrm>
            <a:off x="5787259" y="1833304"/>
            <a:ext cx="505342" cy="27001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4" name="矩形: 圓角 23">
            <a:extLst>
              <a:ext uri="{FF2B5EF4-FFF2-40B4-BE49-F238E27FC236}">
                <a16:creationId xmlns:a16="http://schemas.microsoft.com/office/drawing/2014/main" id="{C532DC17-AB7F-8912-3717-02F3994BFDE2}"/>
              </a:ext>
            </a:extLst>
          </p:cNvPr>
          <p:cNvSpPr/>
          <p:nvPr/>
        </p:nvSpPr>
        <p:spPr>
          <a:xfrm>
            <a:off x="10951007" y="2563548"/>
            <a:ext cx="744928" cy="261261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執行</a:t>
            </a:r>
            <a:r>
              <a:rPr lang="zh-TW" altLang="en-US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8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endParaRPr lang="zh-TW" altLang="en-US" sz="2800" dirty="0">
              <a:solidFill>
                <a:srgbClr val="00A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D6FBB3A3-8825-0869-9EEB-749D3D2B591B}"/>
              </a:ext>
            </a:extLst>
          </p:cNvPr>
          <p:cNvCxnSpPr>
            <a:cxnSpLocks/>
          </p:cNvCxnSpPr>
          <p:nvPr/>
        </p:nvCxnSpPr>
        <p:spPr>
          <a:xfrm>
            <a:off x="9932550" y="3975835"/>
            <a:ext cx="911647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: 圓角 25">
            <a:extLst>
              <a:ext uri="{FF2B5EF4-FFF2-40B4-BE49-F238E27FC236}">
                <a16:creationId xmlns:a16="http://schemas.microsoft.com/office/drawing/2014/main" id="{93B3A275-F8CA-E4AD-3123-CB0DE308F595}"/>
              </a:ext>
            </a:extLst>
          </p:cNvPr>
          <p:cNvSpPr/>
          <p:nvPr/>
        </p:nvSpPr>
        <p:spPr>
          <a:xfrm>
            <a:off x="10067323" y="1833304"/>
            <a:ext cx="505342" cy="27001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eaVert"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2800" dirty="0">
                <a:solidFill>
                  <a:srgbClr val="0099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78D4C66C-6A93-3020-8003-04B592C3D2C6}"/>
              </a:ext>
            </a:extLst>
          </p:cNvPr>
          <p:cNvSpPr txBox="1"/>
          <p:nvPr/>
        </p:nvSpPr>
        <p:spPr>
          <a:xfrm rot="16200000">
            <a:off x="6508711" y="4006087"/>
            <a:ext cx="1200329" cy="1139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6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...</a:t>
            </a:r>
            <a:endParaRPr lang="zh-TW" altLang="en-US" sz="6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718796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A9688365-E570-C8E0-8613-098E52E5BA17}"/>
              </a:ext>
            </a:extLst>
          </p:cNvPr>
          <p:cNvSpPr/>
          <p:nvPr/>
        </p:nvSpPr>
        <p:spPr>
          <a:xfrm>
            <a:off x="-1965958" y="499124"/>
            <a:ext cx="703749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696326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1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5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age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urier"/>
              </a:rPr>
              <a:t>請輸入你的年紀：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age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8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if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…else if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敘述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208534E5-58B2-DBA2-F84D-2250D6E8AC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8519" b="58297"/>
          <a:stretch/>
        </p:blipFill>
        <p:spPr>
          <a:xfrm>
            <a:off x="1552787" y="4484087"/>
            <a:ext cx="3964240" cy="2224222"/>
          </a:xfrm>
          <a:prstGeom prst="rect">
            <a:avLst/>
          </a:prstGeom>
        </p:spPr>
      </p:pic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5672689" y="1825623"/>
            <a:ext cx="6381147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9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urier"/>
              </a:rPr>
              <a:t>6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urier"/>
              </a:rPr>
              <a:t>可看普遍級的影片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11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else 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urier"/>
              </a:rPr>
              <a:t>12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12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urier"/>
              </a:rPr>
              <a:t>可看普遍級與保護級的影片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13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else 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urier"/>
              </a:rPr>
              <a:t>18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14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urier"/>
              </a:rPr>
              <a:t>可看非限制級的影片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\n	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15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else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16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urier"/>
              </a:rPr>
              <a:t>可看各級影片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17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urier"/>
              </a:rPr>
              <a:t>18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1800" dirty="0">
                <a:solidFill>
                  <a:srgbClr val="FF0000"/>
                </a:solidFill>
                <a:latin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6838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91231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“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日期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活動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“10/13\t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第一次段考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“10/14\t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第一次段考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“11/05\t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校慶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08223AB-0835-FD6C-9D1C-FA072E2FEFA0}"/>
              </a:ext>
            </a:extLst>
          </p:cNvPr>
          <p:cNvSpPr/>
          <p:nvPr/>
        </p:nvSpPr>
        <p:spPr>
          <a:xfrm>
            <a:off x="4543609" y="2988733"/>
            <a:ext cx="5320057" cy="6006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利用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\t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移動到下一個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tab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位置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734313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9329283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兩光法師時常替人占卜，由於他算得又快有便宜，因此生意源源不絕，時常大排長龍，他想算 得更快一點，因此找了你這位電腦高手幫他用電腦來加快算命的速度。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他的占卜規則很簡單，規則是這樣的，輸入一個日期，然後依照下面的公式：</a:t>
            </a:r>
          </a:p>
          <a:p>
            <a:pPr marL="0" indent="0" algn="l">
              <a:buNone/>
            </a:pP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M=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月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D=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日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S=(M*2+D)%3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得到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的值，再依照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的值從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0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分別給與 普通、吉、大吉 等三種不同的運勢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087745" y="85218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087745" y="1566833"/>
            <a:ext cx="341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輸入資料共一行，包含兩個整數，分別為月份及日期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087745" y="2312679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087745" y="3027332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運勢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1 1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3D8F962-49FC-5DDC-5E4F-B4ABA76DE0E9}"/>
              </a:ext>
            </a:extLst>
          </p:cNvPr>
          <p:cNvSpPr/>
          <p:nvPr/>
        </p:nvSpPr>
        <p:spPr>
          <a:xfrm>
            <a:off x="8087745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80037F1-F0E6-7BD5-C8A3-C5B244D5C03C}"/>
              </a:ext>
            </a:extLst>
          </p:cNvPr>
          <p:cNvSpPr txBox="1"/>
          <p:nvPr/>
        </p:nvSpPr>
        <p:spPr>
          <a:xfrm>
            <a:off x="8087745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普通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DE55019-12DF-82FE-1252-3DC313F54381}"/>
              </a:ext>
            </a:extLst>
          </p:cNvPr>
          <p:cNvSpPr/>
          <p:nvPr/>
        </p:nvSpPr>
        <p:spPr>
          <a:xfrm>
            <a:off x="9849168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144041F-AD4D-3481-72D8-E1C0AA48AA5C}"/>
              </a:ext>
            </a:extLst>
          </p:cNvPr>
          <p:cNvSpPr txBox="1"/>
          <p:nvPr/>
        </p:nvSpPr>
        <p:spPr>
          <a:xfrm>
            <a:off x="9849168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吉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838200" y="6308209"/>
            <a:ext cx="6679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  <a:hlinkClick r:id="rId3"/>
              </a:rPr>
              <a:t>https://zerojudge.tw/ShowProblem?problemid=a003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132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1AFDC933-9964-02AB-1355-C7A2DCA0E47B}"/>
              </a:ext>
            </a:extLst>
          </p:cNvPr>
          <p:cNvSpPr/>
          <p:nvPr/>
        </p:nvSpPr>
        <p:spPr>
          <a:xfrm>
            <a:off x="-1965958" y="499124"/>
            <a:ext cx="9329283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15833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%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6266046" y="1825623"/>
            <a:ext cx="578779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普通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大吉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41582D9-AA74-A24F-6B06-AB958E4C5DD9}"/>
              </a:ext>
            </a:extLst>
          </p:cNvPr>
          <p:cNvSpPr/>
          <p:nvPr/>
        </p:nvSpPr>
        <p:spPr>
          <a:xfrm>
            <a:off x="4369188" y="3441032"/>
            <a:ext cx="182627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DAC466-A5BC-E892-1D41-8469636B7CED}"/>
              </a:ext>
            </a:extLst>
          </p:cNvPr>
          <p:cNvSpPr/>
          <p:nvPr/>
        </p:nvSpPr>
        <p:spPr>
          <a:xfrm>
            <a:off x="2471062" y="4485372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和 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6D327A6-7EDA-94C2-C669-8F8DAA84E546}"/>
              </a:ext>
            </a:extLst>
          </p:cNvPr>
          <p:cNvSpPr/>
          <p:nvPr/>
        </p:nvSpPr>
        <p:spPr>
          <a:xfrm>
            <a:off x="2232323" y="5448693"/>
            <a:ext cx="972890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計算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6E8CC347-8AC2-191C-1E2B-03BEB55C60B1}"/>
              </a:ext>
            </a:extLst>
          </p:cNvPr>
          <p:cNvSpPr/>
          <p:nvPr/>
        </p:nvSpPr>
        <p:spPr>
          <a:xfrm>
            <a:off x="7757223" y="1312172"/>
            <a:ext cx="127127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判斷運勢</a:t>
            </a:r>
          </a:p>
        </p:txBody>
      </p:sp>
    </p:spTree>
    <p:extLst>
      <p:ext uri="{BB962C8B-B14F-4D97-AF65-F5344CB8AC3E}">
        <p14:creationId xmlns:p14="http://schemas.microsoft.com/office/powerpoint/2010/main" val="2358245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A0ACAE-39EF-BA9A-F383-96CA2A1201EA}"/>
              </a:ext>
            </a:extLst>
          </p:cNvPr>
          <p:cNvSpPr/>
          <p:nvPr/>
        </p:nvSpPr>
        <p:spPr>
          <a:xfrm>
            <a:off x="-1965959" y="499124"/>
            <a:ext cx="1065276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FC237BFA-542C-6488-185F-44E8CCD9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AND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運算二側的運算元須同時為真，其結果才為真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575928"/>
              </p:ext>
            </p:extLst>
          </p:nvPr>
        </p:nvGraphicFramePr>
        <p:xfrm>
          <a:off x="2818852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AND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B897E78D-5B20-D7E1-A2E7-000A82477EB7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and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860024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2A20F5ED-8B2F-4FB1-95AA-55F1ADE89400}"/>
              </a:ext>
            </a:extLst>
          </p:cNvPr>
          <p:cNvSpPr/>
          <p:nvPr/>
        </p:nvSpPr>
        <p:spPr>
          <a:xfrm>
            <a:off x="-1965959" y="499124"/>
            <a:ext cx="1065276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"0 &lt; "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&lt; 10\n"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449615" y="391941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和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同時為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7152038" y="2897204"/>
            <a:ext cx="2108200" cy="96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009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注音輸入法- 维基百科，自由的百科全书">
            <a:extLst>
              <a:ext uri="{FF2B5EF4-FFF2-40B4-BE49-F238E27FC236}">
                <a16:creationId xmlns:a16="http://schemas.microsoft.com/office/drawing/2014/main" id="{B702BE99-BBF9-9F19-5A72-E03D813AAF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7"/>
          <a:stretch/>
        </p:blipFill>
        <p:spPr bwMode="auto">
          <a:xfrm>
            <a:off x="7713133" y="3284278"/>
            <a:ext cx="3966050" cy="261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A0ACAE-39EF-BA9A-F383-96CA2A1201EA}"/>
              </a:ext>
            </a:extLst>
          </p:cNvPr>
          <p:cNvSpPr/>
          <p:nvPr/>
        </p:nvSpPr>
        <p:spPr>
          <a:xfrm>
            <a:off x="-1965959" y="499124"/>
            <a:ext cx="10432773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FC237BFA-542C-6488-185F-44E8CCD97E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OR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運算二側的運算元只要有一者為真，其結果恆為真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8585092"/>
              </p:ext>
            </p:extLst>
          </p:nvPr>
        </p:nvGraphicFramePr>
        <p:xfrm>
          <a:off x="918179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OR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F2586AB0-592E-2574-C400-CE92112BF3D7}"/>
              </a:ext>
            </a:extLst>
          </p:cNvPr>
          <p:cNvSpPr/>
          <p:nvPr/>
        </p:nvSpPr>
        <p:spPr>
          <a:xfrm>
            <a:off x="2601562" y="5311189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||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or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502BF660-4176-6B66-0BE0-42A00824EDFD}"/>
              </a:ext>
            </a:extLst>
          </p:cNvPr>
          <p:cNvSpPr/>
          <p:nvPr/>
        </p:nvSpPr>
        <p:spPr>
          <a:xfrm>
            <a:off x="10591800" y="3708400"/>
            <a:ext cx="1185333" cy="812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237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3E05B5F-0E12-4F05-0A12-771D2037A8F9}"/>
              </a:ext>
            </a:extLst>
          </p:cNvPr>
          <p:cNvSpPr/>
          <p:nvPr/>
        </p:nvSpPr>
        <p:spPr>
          <a:xfrm>
            <a:off x="-1965959" y="499124"/>
            <a:ext cx="10432773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&lt;= </a:t>
            </a:r>
            <a:r>
              <a:rPr lang="en-US" altLang="zh-TW" kern="0" dirty="0">
                <a:solidFill>
                  <a:srgbClr val="F000F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||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"a &lt;= 0 || a &gt;= 10\n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929170" y="3836513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&lt;= 0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或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&gt;=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任一為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13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A0ACAE-39EF-BA9A-F383-96CA2A1201EA}"/>
              </a:ext>
            </a:extLst>
          </p:cNvPr>
          <p:cNvSpPr/>
          <p:nvPr/>
        </p:nvSpPr>
        <p:spPr>
          <a:xfrm>
            <a:off x="-1965959" y="499124"/>
            <a:ext cx="1065276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FC237BFA-542C-6488-185F-44E8CCD9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當運算元為真時，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運算結果為非。當運算元為非時，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運算結果為真。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65768"/>
              </p:ext>
            </p:extLst>
          </p:nvPr>
        </p:nvGraphicFramePr>
        <p:xfrm>
          <a:off x="2818852" y="3429000"/>
          <a:ext cx="6471467" cy="13383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NOT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1EAEDE7D-8B09-45BB-20A8-2943E6F7E055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!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not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2526249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7D94B572-9B2D-366D-FEAF-BBDEA9A46EF3}"/>
              </a:ext>
            </a:extLst>
          </p:cNvPr>
          <p:cNvSpPr/>
          <p:nvPr/>
        </p:nvSpPr>
        <p:spPr>
          <a:xfrm>
            <a:off x="-1965959" y="499124"/>
            <a:ext cx="10652760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(!(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!(0 &lt; a &amp;&amp; a &lt; 10)";</a:t>
            </a:r>
            <a:endParaRPr lang="zh-TW" altLang="zh-TW" sz="2400" kern="100" dirty="0">
              <a:solidFill>
                <a:srgbClr val="0000FF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7453663" y="382896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的結果為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時，運算結果才為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324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7" y="499124"/>
            <a:ext cx="9483288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sagit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是一位高中電腦老師，這學期正在教學生寫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程式。他的評分標準是依照每一位學生在 </a:t>
            </a: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系統上解出的題數，去計算出對應的得分。為了不讓分數落差太大，因此他並不是採取每一題固定得分的方式，而是隨著題數增加而調整每題的得分。規則如下：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答對題數在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0~10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11~20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者，從第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題開始，每題給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(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前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題還是每題給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21~40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者，從第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題開始，每題給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以上者，一律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如此一來，只要寫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題，就可以得到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題，就可以得到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80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分，不過要得到滿分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分，則是要寫到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題，所以同學們分數的差距就大大地減少了。 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不過問題來了，雖然學生們因為這樣的計分公式而大大地提升了及格率，但因為 </a:t>
            </a: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sagit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有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多位學生，一個一個去計算真的是一件很吃重的工作，所以現在想請你幫他寫個程式解決這個問題。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en-US" altLang="zh-TW" dirty="0" err="1">
                <a:latin typeface="Noto Sans TC" panose="020B0500000000000000" pitchFamily="34" charset="-120"/>
                <a:ea typeface="Noto Sans TC" panose="020B0500000000000000" pitchFamily="34" charset="-120"/>
              </a:rPr>
              <a:t>Sagit's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計分程式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087745" y="85218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087745" y="1566833"/>
            <a:ext cx="3558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每組測資只有一個整數 </a:t>
            </a:r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N (0&lt;=N&lt;=100)</a:t>
            </a:r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，代表學生在 </a:t>
            </a:r>
            <a:r>
              <a:rPr lang="en-US" altLang="zh-TW" sz="20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系統上解出的題數。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087745" y="2643653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087745" y="3358306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印出該位同學的得分。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39453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4622639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39453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4622639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6314975" y="6541044"/>
            <a:ext cx="66791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en-US" altLang="zh-TW" sz="1600" dirty="0">
                <a:latin typeface="Noto Sans TC" panose="020B0500000000000000" pitchFamily="34" charset="-120"/>
                <a:ea typeface="Noto Sans TC" panose="020B0500000000000000" pitchFamily="34" charset="-120"/>
                <a:hlinkClick r:id="rId3"/>
              </a:rPr>
              <a:t>https://zerojudge.tw/ShowProblem?problemid=a053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D4FBD6-786D-84EA-3280-4440A57536AD}"/>
              </a:ext>
            </a:extLst>
          </p:cNvPr>
          <p:cNvSpPr/>
          <p:nvPr/>
        </p:nvSpPr>
        <p:spPr>
          <a:xfrm>
            <a:off x="8087745" y="50659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8087745" y="57432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18831E7-4AE2-CB9C-758A-F7C07BBA75C0}"/>
              </a:ext>
            </a:extLst>
          </p:cNvPr>
          <p:cNvSpPr/>
          <p:nvPr/>
        </p:nvSpPr>
        <p:spPr>
          <a:xfrm>
            <a:off x="9849168" y="50659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8707933-D31F-B951-5CC7-D88FB8C403B9}"/>
              </a:ext>
            </a:extLst>
          </p:cNvPr>
          <p:cNvSpPr txBox="1"/>
          <p:nvPr/>
        </p:nvSpPr>
        <p:spPr>
          <a:xfrm>
            <a:off x="9849168" y="57432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74891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14CAB315-FF6C-4387-66B0-35B4BB7F5946}"/>
              </a:ext>
            </a:extLst>
          </p:cNvPr>
          <p:cNvSpPr/>
          <p:nvPr/>
        </p:nvSpPr>
        <p:spPr>
          <a:xfrm>
            <a:off x="-1965957" y="499124"/>
            <a:ext cx="9483288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08775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en-US" altLang="zh-TW" dirty="0" err="1">
                <a:latin typeface="Noto Sans TC" panose="020B0500000000000000" pitchFamily="34" charset="-120"/>
                <a:ea typeface="Noto Sans TC" panose="020B0500000000000000" pitchFamily="34" charset="-120"/>
              </a:rPr>
              <a:t>Sagit's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計分程式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4773098" y="1803977"/>
            <a:ext cx="8787867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(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(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point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41582D9-AA74-A24F-6B06-AB958E4C5DD9}"/>
              </a:ext>
            </a:extLst>
          </p:cNvPr>
          <p:cNvSpPr/>
          <p:nvPr/>
        </p:nvSpPr>
        <p:spPr>
          <a:xfrm>
            <a:off x="2607413" y="2849283"/>
            <a:ext cx="216568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宣告答對題數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、總分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point = 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DAC466-A5BC-E892-1D41-8469636B7CED}"/>
              </a:ext>
            </a:extLst>
          </p:cNvPr>
          <p:cNvSpPr/>
          <p:nvPr/>
        </p:nvSpPr>
        <p:spPr>
          <a:xfrm>
            <a:off x="1885636" y="4587595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 &lt;= N &lt;= 10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81F0793-D408-03C6-D1CE-CC509D8F5C7A}"/>
              </a:ext>
            </a:extLst>
          </p:cNvPr>
          <p:cNvSpPr/>
          <p:nvPr/>
        </p:nvSpPr>
        <p:spPr>
          <a:xfrm>
            <a:off x="2837388" y="3872942"/>
            <a:ext cx="1935710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輸入答對題數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1DB9D47-1830-9B94-8A96-7D3CCA74554F}"/>
              </a:ext>
            </a:extLst>
          </p:cNvPr>
          <p:cNvSpPr/>
          <p:nvPr/>
        </p:nvSpPr>
        <p:spPr>
          <a:xfrm>
            <a:off x="7545291" y="1347972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11 &lt;= N &lt;= 20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7CE9577-74F1-963A-91E0-4B5344582896}"/>
              </a:ext>
            </a:extLst>
          </p:cNvPr>
          <p:cNvSpPr/>
          <p:nvPr/>
        </p:nvSpPr>
        <p:spPr>
          <a:xfrm>
            <a:off x="9908980" y="2553811"/>
            <a:ext cx="2199600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6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16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21 &lt;= N &lt;= 40</a:t>
            </a:r>
            <a:endParaRPr lang="zh-TW" altLang="en-US" sz="16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3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91231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“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日期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活動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“10/13\t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第一次段考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“10/14\t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第一次段考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fr-FR" altLang="zh-TW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fr-FR" altLang="zh-TW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“11/05\t</a:t>
            </a:r>
            <a:r>
              <a:rPr lang="zh-TW" altLang="en-US" b="0" i="0" u="none" strike="noStrike" baseline="0" dirty="0">
                <a:solidFill>
                  <a:srgbClr val="0000FF"/>
                </a:solidFill>
                <a:latin typeface="Courier"/>
              </a:rPr>
              <a:t>校慶</a:t>
            </a:r>
            <a:r>
              <a:rPr lang="fr-FR" altLang="zh-TW" b="0" i="0" u="none" strike="noStrike" baseline="0" dirty="0">
                <a:solidFill>
                  <a:srgbClr val="0000FF"/>
                </a:solidFill>
                <a:latin typeface="Courier"/>
              </a:rPr>
              <a:t>\n"</a:t>
            </a:r>
            <a:r>
              <a:rPr lang="fr-FR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08223AB-0835-FD6C-9D1C-FA072E2FEFA0}"/>
              </a:ext>
            </a:extLst>
          </p:cNvPr>
          <p:cNvSpPr/>
          <p:nvPr/>
        </p:nvSpPr>
        <p:spPr>
          <a:xfrm>
            <a:off x="4543609" y="2988733"/>
            <a:ext cx="5320057" cy="6006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利用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\t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移動到下一個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tab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位置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C984A4D-C7FE-E462-9672-518A9253F4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249" b="49913"/>
          <a:stretch/>
        </p:blipFill>
        <p:spPr>
          <a:xfrm>
            <a:off x="6767450" y="242827"/>
            <a:ext cx="4519707" cy="26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063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en-US" altLang="zh-TW" sz="3600" b="1" i="0" u="none" strike="noStrike" kern="1200" cap="none" spc="0" normalizeH="0" baseline="0" noProof="0" dirty="0">
                <a:ln>
                  <a:noFill/>
                </a:ln>
                <a:solidFill>
                  <a:srgbClr val="0000A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switch case 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可用來比較 數字 或 字元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1566512" y="2474431"/>
            <a:ext cx="707938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變數或運算式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case 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數字或字元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case</a:t>
            </a:r>
            <a:r>
              <a:rPr lang="zh-TW" altLang="en-US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數字或字元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zh-TW" altLang="en-US" sz="2400" b="1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:</a:t>
            </a:r>
          </a:p>
          <a:p>
            <a:r>
              <a:rPr lang="en-US" altLang="zh-TW" sz="24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;</a:t>
            </a:r>
          </a:p>
          <a:p>
            <a:r>
              <a:rPr lang="en-US" altLang="zh-TW" sz="24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;</a:t>
            </a:r>
            <a:endParaRPr lang="zh-TW" altLang="zh-TW" sz="2400" kern="0" dirty="0">
              <a:solidFill>
                <a:srgbClr val="FF0000"/>
              </a:solidFill>
              <a:latin typeface="Consolas" panose="020B0609020204030204" pitchFamily="49" charset="0"/>
              <a:ea typeface="新細明體" panose="02020500000000000000" pitchFamily="18" charset="-12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右大括弧 4">
            <a:extLst>
              <a:ext uri="{FF2B5EF4-FFF2-40B4-BE49-F238E27FC236}">
                <a16:creationId xmlns:a16="http://schemas.microsoft.com/office/drawing/2014/main" id="{52668F5A-4B76-F98E-DD17-6487560756F0}"/>
              </a:ext>
            </a:extLst>
          </p:cNvPr>
          <p:cNvSpPr/>
          <p:nvPr/>
        </p:nvSpPr>
        <p:spPr>
          <a:xfrm>
            <a:off x="4312117" y="5284269"/>
            <a:ext cx="385010" cy="90477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4921033" y="5446797"/>
            <a:ext cx="2808053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default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可省略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BFF205D-2150-DCCF-ABC4-81361AEF093B}"/>
              </a:ext>
            </a:extLst>
          </p:cNvPr>
          <p:cNvSpPr/>
          <p:nvPr/>
        </p:nvSpPr>
        <p:spPr>
          <a:xfrm>
            <a:off x="5106202" y="2849283"/>
            <a:ext cx="6415238" cy="100082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先與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case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設的數字或字元做比較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符合條件就會執行</a:t>
            </a:r>
            <a:r>
              <a:rPr lang="zh-TW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對應</a:t>
            </a:r>
            <a:r>
              <a:rPr lang="en-US" altLang="zh-TW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case</a:t>
            </a:r>
            <a:r>
              <a:rPr lang="zh-TW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後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的陳述句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51EDC66-7A7B-57A3-46AA-1D3E3C15E5E6}"/>
              </a:ext>
            </a:extLst>
          </p:cNvPr>
          <p:cNvSpPr/>
          <p:nvPr/>
        </p:nvSpPr>
        <p:spPr>
          <a:xfrm>
            <a:off x="4921033" y="4378508"/>
            <a:ext cx="5720497" cy="100082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若沒有符合的數字或字元，則執行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default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後的陳述句</a:t>
            </a:r>
          </a:p>
        </p:txBody>
      </p:sp>
    </p:spTree>
    <p:extLst>
      <p:ext uri="{BB962C8B-B14F-4D97-AF65-F5344CB8AC3E}">
        <p14:creationId xmlns:p14="http://schemas.microsoft.com/office/powerpoint/2010/main" val="168806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838200" y="1805436"/>
            <a:ext cx="70793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一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“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二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966996" y="6045205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096000" y="1661761"/>
            <a:ext cx="70793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'h'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8F04AC4-FE6D-6FB4-39F3-A1301B3A5566}"/>
              </a:ext>
            </a:extLst>
          </p:cNvPr>
          <p:cNvSpPr/>
          <p:nvPr/>
        </p:nvSpPr>
        <p:spPr>
          <a:xfrm>
            <a:off x="6819157" y="6045206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?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210A28E-9EE4-D035-F47C-C62B26FBF52E}"/>
              </a:ext>
            </a:extLst>
          </p:cNvPr>
          <p:cNvSpPr/>
          <p:nvPr/>
        </p:nvSpPr>
        <p:spPr>
          <a:xfrm>
            <a:off x="2819288" y="3616707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2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D827F0F-ABE0-BD46-5E4B-F630AC83A45B}"/>
              </a:ext>
            </a:extLst>
          </p:cNvPr>
          <p:cNvSpPr/>
          <p:nvPr/>
        </p:nvSpPr>
        <p:spPr>
          <a:xfrm>
            <a:off x="2819288" y="2457643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1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C1DA498-3C8D-84A2-ECDE-C90D1C0E74AC}"/>
              </a:ext>
            </a:extLst>
          </p:cNvPr>
          <p:cNvSpPr/>
          <p:nvPr/>
        </p:nvSpPr>
        <p:spPr>
          <a:xfrm>
            <a:off x="8576111" y="2375048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'c'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64D6EF9-0C79-FA9D-6F71-FBCE70394A25}"/>
              </a:ext>
            </a:extLst>
          </p:cNvPr>
          <p:cNvSpPr/>
          <p:nvPr/>
        </p:nvSpPr>
        <p:spPr>
          <a:xfrm>
            <a:off x="8576110" y="3470702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'd'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3667656D-DE66-716F-B01E-1FF907C40682}"/>
              </a:ext>
            </a:extLst>
          </p:cNvPr>
          <p:cNvSpPr/>
          <p:nvPr/>
        </p:nvSpPr>
        <p:spPr>
          <a:xfrm>
            <a:off x="8576110" y="4566356"/>
            <a:ext cx="298383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不是以上條件時</a:t>
            </a:r>
          </a:p>
        </p:txBody>
      </p:sp>
    </p:spTree>
    <p:extLst>
      <p:ext uri="{BB962C8B-B14F-4D97-AF65-F5344CB8AC3E}">
        <p14:creationId xmlns:p14="http://schemas.microsoft.com/office/powerpoint/2010/main" val="425278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838200" y="1805436"/>
            <a:ext cx="70793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一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“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二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966996" y="6045205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096000" y="1661761"/>
            <a:ext cx="70793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'h'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8F04AC4-FE6D-6FB4-39F3-A1301B3A5566}"/>
              </a:ext>
            </a:extLst>
          </p:cNvPr>
          <p:cNvSpPr/>
          <p:nvPr/>
        </p:nvSpPr>
        <p:spPr>
          <a:xfrm>
            <a:off x="6819157" y="6045206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?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210A28E-9EE4-D035-F47C-C62B26FBF52E}"/>
              </a:ext>
            </a:extLst>
          </p:cNvPr>
          <p:cNvSpPr/>
          <p:nvPr/>
        </p:nvSpPr>
        <p:spPr>
          <a:xfrm>
            <a:off x="2819288" y="3616707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2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D827F0F-ABE0-BD46-5E4B-F630AC83A45B}"/>
              </a:ext>
            </a:extLst>
          </p:cNvPr>
          <p:cNvSpPr/>
          <p:nvPr/>
        </p:nvSpPr>
        <p:spPr>
          <a:xfrm>
            <a:off x="2819288" y="2457643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1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C1DA498-3C8D-84A2-ECDE-C90D1C0E74AC}"/>
              </a:ext>
            </a:extLst>
          </p:cNvPr>
          <p:cNvSpPr/>
          <p:nvPr/>
        </p:nvSpPr>
        <p:spPr>
          <a:xfrm>
            <a:off x="8576111" y="2375048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'c'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64D6EF9-0C79-FA9D-6F71-FBCE70394A25}"/>
              </a:ext>
            </a:extLst>
          </p:cNvPr>
          <p:cNvSpPr/>
          <p:nvPr/>
        </p:nvSpPr>
        <p:spPr>
          <a:xfrm>
            <a:off x="8576110" y="3470702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'd'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3667656D-DE66-716F-B01E-1FF907C40682}"/>
              </a:ext>
            </a:extLst>
          </p:cNvPr>
          <p:cNvSpPr/>
          <p:nvPr/>
        </p:nvSpPr>
        <p:spPr>
          <a:xfrm>
            <a:off x="8576110" y="4566356"/>
            <a:ext cx="298383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不是以上條件時</a:t>
            </a:r>
          </a:p>
        </p:txBody>
      </p:sp>
    </p:spTree>
    <p:extLst>
      <p:ext uri="{BB962C8B-B14F-4D97-AF65-F5344CB8AC3E}">
        <p14:creationId xmlns:p14="http://schemas.microsoft.com/office/powerpoint/2010/main" val="520833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2" y="806467"/>
            <a:ext cx="491919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如果不加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break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會發生什麼？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5E9C9C9-9919-3432-6532-933DE2314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8257" y="2466157"/>
            <a:ext cx="6162923" cy="3585376"/>
          </a:xfrm>
          <a:prstGeom prst="rect">
            <a:avLst/>
          </a:prstGeom>
        </p:spPr>
      </p:pic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9DA280CB-740A-3238-9695-C39885088D6F}"/>
              </a:ext>
            </a:extLst>
          </p:cNvPr>
          <p:cNvSpPr/>
          <p:nvPr/>
        </p:nvSpPr>
        <p:spPr>
          <a:xfrm>
            <a:off x="7521799" y="1536432"/>
            <a:ext cx="33406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它會一直執行下去</a:t>
            </a:r>
          </a:p>
        </p:txBody>
      </p:sp>
    </p:spTree>
    <p:extLst>
      <p:ext uri="{BB962C8B-B14F-4D97-AF65-F5344CB8AC3E}">
        <p14:creationId xmlns:p14="http://schemas.microsoft.com/office/powerpoint/2010/main" val="301419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3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"S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"A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3" y="806467"/>
            <a:ext cx="382191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我們可以利用這個特點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0D4237-ED81-AFAB-C503-A94C843FE36F}"/>
              </a:ext>
            </a:extLst>
          </p:cNvPr>
          <p:cNvSpPr txBox="1"/>
          <p:nvPr/>
        </p:nvSpPr>
        <p:spPr>
          <a:xfrm>
            <a:off x="6096000" y="1896138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"B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23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return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965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42B3222C-C1C5-3166-E647-07074BA5597D}"/>
              </a:ext>
            </a:extLst>
          </p:cNvPr>
          <p:cNvSpPr/>
          <p:nvPr/>
        </p:nvSpPr>
        <p:spPr>
          <a:xfrm>
            <a:off x="-1965958" y="499124"/>
            <a:ext cx="6278075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1761B35C-DF31-644A-1A93-9C780A9F1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3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"S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"A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3" y="806467"/>
            <a:ext cx="382191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我們可以利用這個特點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0D4237-ED81-AFAB-C503-A94C843FE36F}"/>
              </a:ext>
            </a:extLst>
          </p:cNvPr>
          <p:cNvSpPr txBox="1"/>
          <p:nvPr/>
        </p:nvSpPr>
        <p:spPr>
          <a:xfrm>
            <a:off x="6096000" y="1896138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"B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23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return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C3A4B84-BD79-E7BB-C784-3ADCEAFE5A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360" b="53926"/>
          <a:stretch/>
        </p:blipFill>
        <p:spPr>
          <a:xfrm>
            <a:off x="9086248" y="5112628"/>
            <a:ext cx="2983300" cy="15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321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63202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string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"What's your name?\n"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"Hello, "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"!\n"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cin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輸入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7BF6A07F-7DA7-C4B0-9518-995BF67F278A}"/>
              </a:ext>
            </a:extLst>
          </p:cNvPr>
          <p:cNvSpPr/>
          <p:nvPr/>
        </p:nvSpPr>
        <p:spPr>
          <a:xfrm>
            <a:off x="5517987" y="3560371"/>
            <a:ext cx="5835813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宣告一個名為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name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的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string(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字串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7BEEC-63B6-EB29-8F1E-9027E076DA93}"/>
              </a:ext>
            </a:extLst>
          </p:cNvPr>
          <p:cNvSpPr/>
          <p:nvPr/>
        </p:nvSpPr>
        <p:spPr>
          <a:xfrm>
            <a:off x="5517987" y="4548551"/>
            <a:ext cx="4159412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&gt;&gt;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後面放輸入到的地方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51389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60" y="499124"/>
            <a:ext cx="563202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string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6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"What's your name?\n"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"Hello, "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name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"!\n"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b="0" i="0" u="none" strike="noStrike" baseline="0" dirty="0">
                <a:solidFill>
                  <a:srgbClr val="000000"/>
                </a:solidFill>
                <a:latin typeface="Courier"/>
              </a:rPr>
              <a:t> 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>
                <a:latin typeface="Consolas" panose="020B0609020204030204" pitchFamily="49" charset="0"/>
                <a:ea typeface="Noto Sans TC" panose="020B0500000000000000" pitchFamily="34" charset="-120"/>
              </a:rPr>
              <a:t>cin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輸入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7BF6A07F-7DA7-C4B0-9518-995BF67F278A}"/>
              </a:ext>
            </a:extLst>
          </p:cNvPr>
          <p:cNvSpPr/>
          <p:nvPr/>
        </p:nvSpPr>
        <p:spPr>
          <a:xfrm>
            <a:off x="5517987" y="3560371"/>
            <a:ext cx="5835813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宣告一個名為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name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的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string(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字串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7BEEC-63B6-EB29-8F1E-9027E076DA93}"/>
              </a:ext>
            </a:extLst>
          </p:cNvPr>
          <p:cNvSpPr/>
          <p:nvPr/>
        </p:nvSpPr>
        <p:spPr>
          <a:xfrm>
            <a:off x="5517987" y="4548551"/>
            <a:ext cx="4159412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&gt;&gt;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後面放輸入到的地方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8" name="圖片 7" descr="一張含有 文字 的圖片&#10;&#10;自動產生的描述">
            <a:extLst>
              <a:ext uri="{FF2B5EF4-FFF2-40B4-BE49-F238E27FC236}">
                <a16:creationId xmlns:a16="http://schemas.microsoft.com/office/drawing/2014/main" id="{65B72FF1-79FB-341B-A73F-E82ABC7F8A3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905" b="42580"/>
          <a:stretch/>
        </p:blipFill>
        <p:spPr>
          <a:xfrm>
            <a:off x="6433471" y="196091"/>
            <a:ext cx="4920329" cy="310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83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B2A94680-BE0B-F4E2-4AF9-2F6DCE054A34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BBA140-076A-177E-55C9-8453AF774E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int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整數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31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31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 </m:t>
                    </m:r>
                    <m:d>
                      <m:dPr>
                        <m:ctrlP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d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−2,147,483,648 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~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 2,147,483,647</m:t>
                        </m:r>
                      </m:e>
                    </m:d>
                  </m:oMath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  <a:endParaRPr lang="zh-TW" altLang="en-US" dirty="0">
                  <a:solidFill>
                    <a:srgbClr val="F000F0"/>
                  </a:solidFill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1470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73EE1D2F-ED3E-1B64-A25B-672197A6B3D0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A3EF614-396B-A309-C539-DBE5071E8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>
                <a:solidFill>
                  <a:srgbClr val="0000A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long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長整數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 bytes (32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位元電腦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範圍：同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 </a:t>
                </a:r>
                <a:r>
                  <a:rPr lang="en-US" altLang="zh-TW" b="1" dirty="0">
                    <a:solidFill>
                      <a:srgbClr val="0000A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int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  <a:p>
                <a:pPr marL="0" indent="0">
                  <a:buNone/>
                </a:pPr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大小：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 bytes (64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位元電腦</a:t>
                </a:r>
                <a:r>
                  <a:rPr lang="en-US" altLang="zh-TW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)</a:t>
                </a: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範圍：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−2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~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2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63</m:t>
                        </m:r>
                      </m:sup>
                    </m:sSup>
                    <m:r>
                      <a:rPr lang="en-US" altLang="zh-TW" i="1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−1 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  <a:ea typeface="Noto Sans TC" panose="020B0500000000000000" pitchFamily="34" charset="-120"/>
                      </a:rPr>
                      <m:t> </m:t>
                    </m:r>
                  </m:oMath>
                </a14:m>
                <a:endParaRPr lang="en-US" altLang="zh-TW" b="0" i="1" dirty="0">
                  <a:latin typeface="Cambria Math" panose="02040503050406030204" pitchFamily="18" charset="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b="0" i="1" smtClean="0">
                          <a:latin typeface="Cambria Math" panose="02040503050406030204" pitchFamily="18" charset="0"/>
                          <a:ea typeface="Noto Sans TC" panose="020B0500000000000000" pitchFamily="34" charset="-120"/>
                        </a:rPr>
                        <m:t> </m:t>
                      </m:r>
                      <m:d>
                        <m:dPr>
                          <m:ctrlP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</m:ctrlPr>
                        </m:dPr>
                        <m:e>
                          <m: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−9,223,372,036,854,775,808 </m:t>
                          </m:r>
                          <m:r>
                            <a:rPr lang="en-US" altLang="zh-TW" b="0" i="1" smtClean="0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~</m:t>
                          </m:r>
                          <m:r>
                            <a:rPr lang="en-US" altLang="zh-TW" i="1">
                              <a:latin typeface="Cambria Math" panose="02040503050406030204" pitchFamily="18" charset="0"/>
                              <a:ea typeface="Noto Sans TC" panose="020B0500000000000000" pitchFamily="34" charset="-120"/>
                            </a:rPr>
                            <m:t> 9,223,372,036,854,775,807</m:t>
                          </m:r>
                        </m:e>
                      </m:d>
                    </m:oMath>
                  </m:oMathPara>
                </a14:m>
                <a:endParaRPr lang="en-US" altLang="zh-TW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  <a:p>
                <a:pPr marL="0" indent="0">
                  <a:buNone/>
                </a:pP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例如：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4858938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-24537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379072</a:t>
                </a:r>
                <a:r>
                  <a:rPr lang="zh-TW" altLang="en-US" dirty="0"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、</a:t>
                </a:r>
                <a:r>
                  <a:rPr lang="en-US" altLang="zh-TW" dirty="0">
                    <a:solidFill>
                      <a:srgbClr val="F000F0"/>
                    </a:solidFill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0</a:t>
                </a:r>
              </a:p>
              <a:p>
                <a:pPr marL="0" indent="0">
                  <a:buNone/>
                </a:pPr>
                <a:endParaRPr lang="zh-TW" altLang="en-US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5C715FBA-8FF3-AA6D-0B29-F1AF0935AAD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 t="-2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32380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4209</Words>
  <Application>Microsoft Office PowerPoint</Application>
  <PresentationFormat>寬螢幕</PresentationFormat>
  <Paragraphs>704</Paragraphs>
  <Slides>55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55</vt:i4>
      </vt:variant>
    </vt:vector>
  </HeadingPairs>
  <TitlesOfParts>
    <vt:vector size="64" baseType="lpstr">
      <vt:lpstr>Android Euclid</vt:lpstr>
      <vt:lpstr>Courier</vt:lpstr>
      <vt:lpstr>Arial</vt:lpstr>
      <vt:lpstr>Calibri</vt:lpstr>
      <vt:lpstr>Cambria Math</vt:lpstr>
      <vt:lpstr>Calibri Light</vt:lpstr>
      <vt:lpstr>Noto Sans TC</vt:lpstr>
      <vt:lpstr>Consolas</vt:lpstr>
      <vt:lpstr>Office 佈景主題</vt:lpstr>
      <vt:lpstr>C++探索</vt:lpstr>
      <vt:lpstr>cout 輸出</vt:lpstr>
      <vt:lpstr>cout 輸出</vt:lpstr>
      <vt:lpstr>cout 輸出</vt:lpstr>
      <vt:lpstr>cout 輸出</vt:lpstr>
      <vt:lpstr>cin 輸入</vt:lpstr>
      <vt:lpstr>cin 輸入</vt:lpstr>
      <vt:lpstr>int 整數</vt:lpstr>
      <vt:lpstr>long 長整數</vt:lpstr>
      <vt:lpstr>long long 長整數</vt:lpstr>
      <vt:lpstr>float 單精度浮點數</vt:lpstr>
      <vt:lpstr>double 倍精度浮點數</vt:lpstr>
      <vt:lpstr>bool 布林</vt:lpstr>
      <vt:lpstr>char 字元</vt:lpstr>
      <vt:lpstr>string 字串</vt:lpstr>
      <vt:lpstr>= Assign 賦值</vt:lpstr>
      <vt:lpstr>+ - * / 加減乘除</vt:lpstr>
      <vt:lpstr>% Mod 取餘</vt:lpstr>
      <vt:lpstr>+= -= *= /= %= ++ --</vt:lpstr>
      <vt:lpstr>幫我算數學</vt:lpstr>
      <vt:lpstr>幫我算數學</vt:lpstr>
      <vt:lpstr>幫我算數學 – 除法</vt:lpstr>
      <vt:lpstr>幫我算數學 – 除法</vt:lpstr>
      <vt:lpstr>幫我算數學 – 除法</vt:lpstr>
      <vt:lpstr>比較運算子</vt:lpstr>
      <vt:lpstr>if 敘述</vt:lpstr>
      <vt:lpstr>if 敘述</vt:lpstr>
      <vt:lpstr>if 敘述</vt:lpstr>
      <vt:lpstr>if 敘述</vt:lpstr>
      <vt:lpstr>if…else 敘述</vt:lpstr>
      <vt:lpstr>if…else 敘述</vt:lpstr>
      <vt:lpstr>if…else 敘述</vt:lpstr>
      <vt:lpstr>if…else 敘述</vt:lpstr>
      <vt:lpstr>if…else 敘述</vt:lpstr>
      <vt:lpstr>if …else if 敘述</vt:lpstr>
      <vt:lpstr>if …else if 敘述</vt:lpstr>
      <vt:lpstr>if …else if 敘述</vt:lpstr>
      <vt:lpstr>if …else if 敘述</vt:lpstr>
      <vt:lpstr>if …else if 敘述</vt:lpstr>
      <vt:lpstr>練習題 - 兩光法師占卜術</vt:lpstr>
      <vt:lpstr>練習題 - 兩光法師占卜術</vt:lpstr>
      <vt:lpstr>邏輯運算 – AND「而且」邏輯</vt:lpstr>
      <vt:lpstr>邏輯運算 – AND「而且」邏輯</vt:lpstr>
      <vt:lpstr>邏輯運算 – OR「或者」邏輯</vt:lpstr>
      <vt:lpstr>邏輯運算 – OR「或者」邏輯</vt:lpstr>
      <vt:lpstr>邏輯運算 – NOT「反向」邏輯</vt:lpstr>
      <vt:lpstr>邏輯運算 – NOT「反向」邏輯</vt:lpstr>
      <vt:lpstr>練習題 - Sagit's 計分程式</vt:lpstr>
      <vt:lpstr>練習題 - Sagit's 計分程式</vt:lpstr>
      <vt:lpstr>switch case</vt:lpstr>
      <vt:lpstr>switch case</vt:lpstr>
      <vt:lpstr>switch case</vt:lpstr>
      <vt:lpstr>switch case</vt:lpstr>
      <vt:lpstr>switch case</vt:lpstr>
      <vt:lpstr>switch case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用 共</dc:creator>
  <cp:lastModifiedBy>用 共</cp:lastModifiedBy>
  <cp:revision>1</cp:revision>
  <dcterms:created xsi:type="dcterms:W3CDTF">2022-09-19T17:41:25Z</dcterms:created>
  <dcterms:modified xsi:type="dcterms:W3CDTF">2022-09-29T19:54:35Z</dcterms:modified>
</cp:coreProperties>
</file>

<file path=docProps/thumbnail.jpeg>
</file>